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3" r:id="rId6"/>
    <p:sldId id="399" r:id="rId7"/>
    <p:sldId id="384" r:id="rId8"/>
    <p:sldId id="403" r:id="rId9"/>
    <p:sldId id="404" r:id="rId10"/>
    <p:sldId id="401" r:id="rId11"/>
    <p:sldId id="393" r:id="rId12"/>
    <p:sldId id="394" r:id="rId13"/>
    <p:sldId id="395" r:id="rId14"/>
    <p:sldId id="308" r:id="rId15"/>
    <p:sldId id="407" r:id="rId16"/>
    <p:sldId id="409" r:id="rId17"/>
    <p:sldId id="410" r:id="rId18"/>
    <p:sldId id="309" r:id="rId19"/>
    <p:sldId id="406" r:id="rId20"/>
    <p:sldId id="297" r:id="rId21"/>
    <p:sldId id="277" r:id="rId22"/>
    <p:sldId id="342" r:id="rId23"/>
    <p:sldId id="304" r:id="rId24"/>
    <p:sldId id="273" r:id="rId25"/>
    <p:sldId id="379" r:id="rId26"/>
    <p:sldId id="278" r:id="rId27"/>
    <p:sldId id="413" r:id="rId28"/>
    <p:sldId id="411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." id="{BE522E7F-458A-4311-8F44-7D064B9C79E8}">
          <p14:sldIdLst>
            <p14:sldId id="256"/>
            <p14:sldId id="283"/>
          </p14:sldIdLst>
        </p14:section>
        <p14:section name="Introdcution" id="{C826D2E8-DAEF-4EBC-83D8-E8EFF519E722}">
          <p14:sldIdLst>
            <p14:sldId id="399"/>
            <p14:sldId id="384"/>
            <p14:sldId id="403"/>
            <p14:sldId id="404"/>
            <p14:sldId id="401"/>
            <p14:sldId id="393"/>
            <p14:sldId id="394"/>
            <p14:sldId id="395"/>
            <p14:sldId id="308"/>
            <p14:sldId id="407"/>
            <p14:sldId id="409"/>
            <p14:sldId id="410"/>
            <p14:sldId id="309"/>
            <p14:sldId id="406"/>
            <p14:sldId id="297"/>
          </p14:sldIdLst>
        </p14:section>
        <p14:section name="Design and Analysis of Algorithms" id="{B9B51309-D148-4332-87C2-07BE32FBCA3B}">
          <p14:sldIdLst>
            <p14:sldId id="277"/>
            <p14:sldId id="342"/>
            <p14:sldId id="304"/>
            <p14:sldId id="273"/>
            <p14:sldId id="379"/>
            <p14:sldId id="278"/>
            <p14:sldId id="413"/>
            <p14:sldId id="41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3" d="100"/>
          <a:sy n="83" d="100"/>
        </p:scale>
        <p:origin x="61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1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BE3B8-934F-458D-8831-FBB95319C3C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i-ET"/>
        </a:p>
      </dgm:t>
    </dgm:pt>
    <dgm:pt modelId="{E662E8BC-FCA4-41A4-86B9-AEABFE6884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400" dirty="0">
              <a:latin typeface="+mj-lt"/>
            </a:rPr>
            <a:t>Recurrences</a:t>
          </a:r>
          <a:endParaRPr lang="ti-ET" sz="1400" dirty="0">
            <a:latin typeface="+mj-lt"/>
          </a:endParaRPr>
        </a:p>
      </dgm:t>
    </dgm:pt>
    <dgm:pt modelId="{07D0A454-8B33-4CCE-B757-BE3C18B87D30}" type="parTrans" cxnId="{4F793DEF-CA38-48B0-9823-DF1A3502AC3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752767A-6D99-49AA-BD69-C5384422D81A}" type="sibTrans" cxnId="{4F793DEF-CA38-48B0-9823-DF1A3502AC3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9FF4637-79CF-4DB9-81DC-3080094A720B}">
      <dgm:prSet custT="1"/>
      <dgm:spPr/>
      <dgm:t>
        <a:bodyPr/>
        <a:lstStyle/>
        <a:p>
          <a:r>
            <a:rPr lang="en-US" sz="1400" dirty="0">
              <a:latin typeface="+mj-lt"/>
            </a:rPr>
            <a:t>Analysis of Sorting &amp; searching algorithms,</a:t>
          </a:r>
        </a:p>
      </dgm:t>
    </dgm:pt>
    <dgm:pt modelId="{0E1F40FA-AEB8-43E4-A1AF-1B8533A61D93}" type="parTrans" cxnId="{36472983-4DB8-449A-AD19-60699B9A77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A8814A8-2C07-4C9D-864A-15F176E4A74E}" type="sibTrans" cxnId="{36472983-4DB8-449A-AD19-60699B9A77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531748A-C450-40AF-810F-4BF25D288992}">
      <dgm:prSet custT="1"/>
      <dgm:spPr/>
      <dgm:t>
        <a:bodyPr/>
        <a:lstStyle/>
        <a:p>
          <a:r>
            <a:rPr lang="en-US" sz="1400" dirty="0">
              <a:latin typeface="+mj-lt"/>
            </a:rPr>
            <a:t>Algorithm design techniques,</a:t>
          </a:r>
        </a:p>
      </dgm:t>
    </dgm:pt>
    <dgm:pt modelId="{CCBEC390-970F-4B61-ACEA-5D56F44E838C}" type="parTrans" cxnId="{87E473EC-BACC-4186-BB86-30BA29C0D1F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56CEB26-0156-435C-A1D6-B3E404BFF9BC}" type="sibTrans" cxnId="{87E473EC-BACC-4186-BB86-30BA29C0D1F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2B2CCCC-F600-4EE2-9412-38AB8380EFC5}">
      <dgm:prSet custT="1"/>
      <dgm:spPr/>
      <dgm:t>
        <a:bodyPr/>
        <a:lstStyle/>
        <a:p>
          <a:r>
            <a:rPr lang="en-US" sz="1400" dirty="0">
              <a:latin typeface="+mj-lt"/>
            </a:rPr>
            <a:t>Graph Algorithms</a:t>
          </a:r>
        </a:p>
      </dgm:t>
    </dgm:pt>
    <dgm:pt modelId="{F844CD99-E544-4776-A02F-E99ED9625A61}" type="parTrans" cxnId="{6DE94ED5-C755-4CFE-B440-9BE3EBC4479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D644449-C2B2-430E-BAAD-CD7FB8AD0A2D}" type="sibTrans" cxnId="{6DE94ED5-C755-4CFE-B440-9BE3EBC4479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ADCD2C9-4D05-4AE1-A6A0-24211C131EE7}">
      <dgm:prSet custT="1"/>
      <dgm:spPr/>
      <dgm:t>
        <a:bodyPr/>
        <a:lstStyle/>
        <a:p>
          <a:r>
            <a:rPr lang="en-US" sz="1400" dirty="0">
              <a:latin typeface="+mj-lt"/>
            </a:rPr>
            <a:t>String Processing Algorithms</a:t>
          </a:r>
        </a:p>
      </dgm:t>
    </dgm:pt>
    <dgm:pt modelId="{F7274059-564F-4DA7-AFE5-510B63F66D15}" type="parTrans" cxnId="{9CB7F54F-BD5A-433E-8566-D2924C53A88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75DAB022-42A1-43A8-8D03-139FD5B6B39D}" type="sibTrans" cxnId="{9CB7F54F-BD5A-433E-8566-D2924C53A88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8BC8B86-2E1C-4095-9D6C-099FC3422A58}">
      <dgm:prSet custT="1"/>
      <dgm:spPr/>
      <dgm:t>
        <a:bodyPr/>
        <a:lstStyle/>
        <a:p>
          <a:r>
            <a:rPr lang="en-US" sz="1400" dirty="0">
              <a:latin typeface="+mj-lt"/>
            </a:rPr>
            <a:t>Problem complexity and type</a:t>
          </a:r>
        </a:p>
      </dgm:t>
    </dgm:pt>
    <dgm:pt modelId="{AE226639-DFAA-4924-8FAC-0EF97BDF2C7D}" type="parTrans" cxnId="{6923183C-AB2E-4BAD-8CE1-E44E63C001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B1ADA86-F919-4E10-AA06-37290875414F}" type="sibTrans" cxnId="{6923183C-AB2E-4BAD-8CE1-E44E63C001E3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108DB12-69AD-4FA4-8357-346721FCB371}">
      <dgm:prSet custT="1"/>
      <dgm:spPr/>
      <dgm:t>
        <a:bodyPr/>
        <a:lstStyle/>
        <a:p>
          <a:r>
            <a:rPr lang="en-US" sz="1400" dirty="0">
              <a:latin typeface="+mj-lt"/>
            </a:rPr>
            <a:t>Introduction to parallel computation</a:t>
          </a:r>
          <a:endParaRPr lang="en-US" sz="1400" dirty="0">
            <a:latin typeface="+mj-lt"/>
            <a:cs typeface="Segoe UI" panose="020B0502040204020203" pitchFamily="34" charset="0"/>
          </a:endParaRPr>
        </a:p>
      </dgm:t>
    </dgm:pt>
    <dgm:pt modelId="{606809C7-5CC9-4B5E-9FD7-77998BEA34EB}" type="parTrans" cxnId="{8A24ECB7-97B9-4835-9F52-8EEA9095B7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231C394-5222-4C7E-BFCA-2523CCF6D616}" type="sibTrans" cxnId="{8A24ECB7-97B9-4835-9F52-8EEA9095B7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C58A2DC-5DDE-4E1A-BEDE-F44E728548DA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CA" altLang="ti-ET" sz="1050" b="0">
              <a:solidFill>
                <a:schemeClr val="tx1"/>
              </a:solidFill>
              <a:effectLst/>
              <a:latin typeface="+mj-lt"/>
            </a:rPr>
            <a:t>Brute force</a:t>
          </a:r>
          <a:endParaRPr lang="en-US" sz="1050" dirty="0">
            <a:latin typeface="+mj-lt"/>
          </a:endParaRPr>
        </a:p>
      </dgm:t>
    </dgm:pt>
    <dgm:pt modelId="{591541E8-6462-4B91-8426-E7AC2DE6783A}" type="parTrans" cxnId="{EF0D0281-BAD5-4A8A-B28E-0488493B27F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F9D3F5C-40E2-4006-A608-17038D0FBD65}" type="sibTrans" cxnId="{EF0D0281-BAD5-4A8A-B28E-0488493B27F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7DBB2F0-1C95-448D-9F16-C29504F64F1E}">
      <dgm:prSet custT="1"/>
      <dgm:spPr/>
      <dgm:t>
        <a:bodyPr/>
        <a:lstStyle/>
        <a:p>
          <a:r>
            <a:rPr lang="en-CA" altLang="ti-ET" sz="1050" b="0">
              <a:solidFill>
                <a:schemeClr val="tx1"/>
              </a:solidFill>
              <a:effectLst/>
              <a:latin typeface="+mj-lt"/>
            </a:rPr>
            <a:t>Divide and conquer</a:t>
          </a:r>
          <a:endParaRPr lang="en-CA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5B6F4A80-A30C-45B0-BE5B-EF123FF72BBC}" type="parTrans" cxnId="{95606B6F-1495-4D25-9ABF-C4D3859BC5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6C89B9B-44C8-4DEA-909E-D521D568AB60}" type="sibTrans" cxnId="{95606B6F-1495-4D25-9ABF-C4D3859BC5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4311E9FD-4316-4A45-8BB0-43BCC83DF85C}">
      <dgm:prSet custT="1"/>
      <dgm:spPr/>
      <dgm:t>
        <a:bodyPr/>
        <a:lstStyle/>
        <a:p>
          <a:r>
            <a:rPr lang="en-US" altLang="ti-ET" sz="1050" b="0" dirty="0">
              <a:solidFill>
                <a:schemeClr val="tx1"/>
              </a:solidFill>
              <a:effectLst/>
              <a:latin typeface="+mj-lt"/>
            </a:rPr>
            <a:t>Greedy approach</a:t>
          </a:r>
        </a:p>
      </dgm:t>
    </dgm:pt>
    <dgm:pt modelId="{F4CEF678-F42A-435C-950B-E4090F81BE53}" type="parTrans" cxnId="{22311224-B295-49A0-B742-314743CB5E4E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658659D-083B-4B09-879D-6B8068BE3801}" type="sibTrans" cxnId="{22311224-B295-49A0-B742-314743CB5E4E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E055224-0FE8-4A46-B1CB-8C88FAF7002E}">
      <dgm:prSet custT="1"/>
      <dgm:spPr/>
      <dgm:t>
        <a:bodyPr/>
        <a:lstStyle/>
        <a:p>
          <a:r>
            <a:rPr lang="en-US" altLang="ti-ET" sz="1050" b="0" dirty="0">
              <a:solidFill>
                <a:schemeClr val="tx1"/>
              </a:solidFill>
              <a:effectLst/>
              <a:latin typeface="+mj-lt"/>
            </a:rPr>
            <a:t>Dynamic programming</a:t>
          </a:r>
        </a:p>
      </dgm:t>
    </dgm:pt>
    <dgm:pt modelId="{19CCC908-E859-490C-907F-2988796C4883}" type="parTrans" cxnId="{F351C71F-82E9-41D4-8703-4E22B14599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277329B-1D4E-456F-9EEC-2DEC7599C70C}" type="sibTrans" cxnId="{F351C71F-82E9-41D4-8703-4E22B14599F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C007382-BD65-45B7-B37D-B8703075F8D1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Iterative improvement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F5249094-CD8C-4BC5-8215-DBF81445E530}" type="parTrans" cxnId="{E9FFD45F-39D6-4CDC-9716-4314423E4BFF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46B1EE1B-84AC-4405-875B-A9F402EFD221}" type="sibTrans" cxnId="{E9FFD45F-39D6-4CDC-9716-4314423E4BFF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6257EDD-F63E-4291-A43B-3D7164B0D35C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Backtracking 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ECD20BA9-215C-469C-B1C8-799D5A38EEB3}" type="parTrans" cxnId="{C648D2C2-9599-4BC3-AD20-5F13CA007F2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FA73EEF-8AF5-4716-9509-0D601693BF73}" type="sibTrans" cxnId="{C648D2C2-9599-4BC3-AD20-5F13CA007F2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D331254-12B8-43DF-ACDA-2FEFB243BD7D}">
      <dgm:prSet custT="1"/>
      <dgm:spPr/>
      <dgm:t>
        <a:bodyPr/>
        <a:lstStyle/>
        <a:p>
          <a:r>
            <a:rPr lang="en-US" altLang="ti-ET" sz="1050" b="0">
              <a:solidFill>
                <a:schemeClr val="tx1"/>
              </a:solidFill>
              <a:effectLst/>
              <a:latin typeface="+mj-lt"/>
            </a:rPr>
            <a:t>Branch and bound</a:t>
          </a:r>
          <a:endParaRPr lang="en-US" altLang="ti-ET" sz="1050" b="0" dirty="0">
            <a:solidFill>
              <a:schemeClr val="tx1"/>
            </a:solidFill>
            <a:effectLst/>
            <a:latin typeface="+mj-lt"/>
          </a:endParaRPr>
        </a:p>
      </dgm:t>
    </dgm:pt>
    <dgm:pt modelId="{9D724C5E-06F3-497B-A27D-174F1F0C4448}" type="parTrans" cxnId="{43B05BC7-DE56-4187-8451-7FB455CA968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D92EEF1-79B7-4E81-B994-573997F38AB0}" type="sibTrans" cxnId="{43B05BC7-DE56-4187-8451-7FB455CA968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B4E232E-F1FC-4CE7-80CD-4CD37F89A78E}">
      <dgm:prSet custT="1"/>
      <dgm:spPr/>
      <dgm:t>
        <a:bodyPr/>
        <a:lstStyle/>
        <a:p>
          <a:r>
            <a:rPr lang="en-US" sz="1050" b="0">
              <a:solidFill>
                <a:schemeClr val="tx1"/>
              </a:solidFill>
              <a:effectLst/>
              <a:latin typeface="+mj-lt"/>
            </a:rPr>
            <a:t>amortized analysis.</a:t>
          </a:r>
          <a:endParaRPr lang="ti-ET" sz="1050">
            <a:latin typeface="+mj-lt"/>
          </a:endParaRPr>
        </a:p>
      </dgm:t>
    </dgm:pt>
    <dgm:pt modelId="{495FEA78-BC13-4F42-B1FF-DF5051A4E2D3}" type="parTrans" cxnId="{2CE8D531-F0A1-4879-B97A-2605FE9711E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E4C0990F-6A5D-4E98-A61D-F3696453CE1A}" type="sibTrans" cxnId="{2CE8D531-F0A1-4879-B97A-2605FE9711E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715F4AA-91D6-44C4-8795-2CF1D3FA3E0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Depth-first search</a:t>
          </a:r>
          <a:endParaRPr lang="en-US" sz="1050" dirty="0">
            <a:latin typeface="+mj-lt"/>
          </a:endParaRPr>
        </a:p>
      </dgm:t>
    </dgm:pt>
    <dgm:pt modelId="{D39668C0-996B-4021-A182-D243CA13D3C3}" type="parTrans" cxnId="{B6E20C22-3D21-4FF8-991B-4108C37CDEA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59A1CFB-3F5D-42E6-BC54-93FC1C20C48A}" type="sibTrans" cxnId="{B6E20C22-3D21-4FF8-991B-4108C37CDEA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F37BE2CA-9010-4974-AC40-03CD530092F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dirty="0">
              <a:latin typeface="+mj-lt"/>
            </a:rPr>
            <a:t>Recurrences</a:t>
          </a:r>
          <a:endParaRPr lang="ti-ET" sz="1050" dirty="0">
            <a:latin typeface="+mj-lt"/>
          </a:endParaRPr>
        </a:p>
      </dgm:t>
    </dgm:pt>
    <dgm:pt modelId="{7B439C01-821B-4F2D-ADEF-E98E49635767}" type="parTrans" cxnId="{8E32E9F4-291B-45EA-A798-C82139BC18F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B9E9C6F-2BF3-47A4-8DD0-0EB48ED07721}" type="sibTrans" cxnId="{8E32E9F4-291B-45EA-A798-C82139BC18F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D801ED9-0D7E-4CF2-BEAE-0EF5F18744F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Complexity of problems</a:t>
          </a:r>
          <a:endParaRPr lang="en-US" sz="1050" dirty="0">
            <a:latin typeface="+mj-lt"/>
          </a:endParaRPr>
        </a:p>
      </dgm:t>
    </dgm:pt>
    <dgm:pt modelId="{E97FA6D3-8A19-4D08-A730-10F274684D7B}" type="parTrans" cxnId="{DCB5D235-4B66-4C7A-823D-DE5C5EEE0F0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10F8AEE-4788-4C63-AC32-BE642EF4D8B7}" type="sibTrans" cxnId="{DCB5D235-4B66-4C7A-823D-DE5C5EEE0F00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ACA92F58-0866-4914-BE6E-6ABEDD38D2DD}">
      <dgm:prSet custT="1"/>
      <dgm:spPr/>
      <dgm:t>
        <a:bodyPr/>
        <a:lstStyle/>
        <a:p>
          <a:r>
            <a:rPr lang="en-CA" sz="1050">
              <a:latin typeface="+mj-lt"/>
            </a:rPr>
            <a:t>Connected components</a:t>
          </a:r>
          <a:endParaRPr lang="en-CA" sz="1050" dirty="0">
            <a:latin typeface="+mj-lt"/>
          </a:endParaRPr>
        </a:p>
      </dgm:t>
    </dgm:pt>
    <dgm:pt modelId="{A19EBE42-38DB-4A42-B4D8-7ED0057FBA10}" type="parTrans" cxnId="{66089813-0755-4307-8792-1C304A174EE6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880153A-6F79-4D48-95A3-D9CFB058B642}" type="sibTrans" cxnId="{66089813-0755-4307-8792-1C304A174EE6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2CD8889-B416-4031-B38D-F7F8E2EC8573}">
      <dgm:prSet custT="1"/>
      <dgm:spPr/>
      <dgm:t>
        <a:bodyPr/>
        <a:lstStyle/>
        <a:p>
          <a:r>
            <a:rPr lang="en-CA" sz="1050">
              <a:latin typeface="+mj-lt"/>
            </a:rPr>
            <a:t>Topological sort</a:t>
          </a:r>
          <a:endParaRPr lang="en-CA" sz="1050" dirty="0">
            <a:latin typeface="+mj-lt"/>
          </a:endParaRPr>
        </a:p>
      </dgm:t>
    </dgm:pt>
    <dgm:pt modelId="{862A0CC3-AF29-4D9F-97A3-085B9B9B854E}" type="parTrans" cxnId="{2AF884A1-A2B6-4B07-A7CE-8FF2890F6411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A091712-8BCA-499B-8AD5-4BD4AA850998}" type="sibTrans" cxnId="{2AF884A1-A2B6-4B07-A7CE-8FF2890F6411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7CEC334F-8154-4055-A549-CC6D6778DDD7}">
      <dgm:prSet custT="1"/>
      <dgm:spPr/>
      <dgm:t>
        <a:bodyPr/>
        <a:lstStyle/>
        <a:p>
          <a:r>
            <a:rPr lang="en-CA" sz="1050">
              <a:latin typeface="+mj-lt"/>
            </a:rPr>
            <a:t>Shortest paths</a:t>
          </a:r>
          <a:endParaRPr lang="ti-ET" sz="1050">
            <a:latin typeface="+mj-lt"/>
          </a:endParaRPr>
        </a:p>
      </dgm:t>
    </dgm:pt>
    <dgm:pt modelId="{D271F16D-96A7-405C-A58F-667E0BF03953}" type="parTrans" cxnId="{B809910F-A590-491A-9FBE-F19E7906A1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F71A0C8-46A5-4398-B57D-8031854213E0}" type="sibTrans" cxnId="{B809910F-A590-491A-9FBE-F19E7906A1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0326B95-148E-4E32-9248-3D3C2E8826CC}">
      <dgm:prSet custT="1"/>
      <dgm:spPr/>
      <dgm:t>
        <a:bodyPr/>
        <a:lstStyle/>
        <a:p>
          <a:r>
            <a:rPr lang="en-CA" sz="1050">
              <a:latin typeface="+mj-lt"/>
            </a:rPr>
            <a:t>Tractable and intractable problems</a:t>
          </a:r>
          <a:endParaRPr lang="en-CA" sz="1050" dirty="0">
            <a:latin typeface="+mj-lt"/>
          </a:endParaRPr>
        </a:p>
      </dgm:t>
    </dgm:pt>
    <dgm:pt modelId="{85BEF1FD-3F76-4522-B45B-07DEDB80D823}" type="parTrans" cxnId="{9635BE21-7BB6-4792-B0B5-EB67981253C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33E5A6D-C19D-415E-BF6B-014654BC4D25}" type="sibTrans" cxnId="{9635BE21-7BB6-4792-B0B5-EB67981253C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00C4DAE-1BAC-4ADD-9B3E-3A38D33113FE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50">
              <a:latin typeface="+mj-lt"/>
            </a:rPr>
            <a:t>Master Method</a:t>
          </a:r>
          <a:endParaRPr lang="ti-ET" sz="1050" dirty="0">
            <a:latin typeface="+mj-lt"/>
          </a:endParaRPr>
        </a:p>
      </dgm:t>
    </dgm:pt>
    <dgm:pt modelId="{79086CA3-A2F1-4033-815C-A41BD17C0992}" type="parTrans" cxnId="{71375F1A-6C6D-4C7B-A45A-C3E83E4622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5B0A9BB-28D0-4110-86F6-E4DAF5C47231}" type="sibTrans" cxnId="{71375F1A-6C6D-4C7B-A45A-C3E83E46220A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1D041544-753C-43F2-B842-01ACCD3C420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400" dirty="0">
              <a:latin typeface="+mj-lt"/>
            </a:rPr>
            <a:t>Algorithm analysis Basics</a:t>
          </a:r>
          <a:endParaRPr lang="ti-ET" sz="1400" dirty="0">
            <a:latin typeface="+mj-lt"/>
          </a:endParaRPr>
        </a:p>
      </dgm:t>
    </dgm:pt>
    <dgm:pt modelId="{1E029310-E9A2-4734-86B6-7F86DA2E8C4B}" type="parTrans" cxnId="{0DDDED8B-D963-488A-8ABD-B65F6131341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015F64A6-C0D0-42C0-A8FE-5A14F9C7843A}" type="sibTrans" cxnId="{0DDDED8B-D963-488A-8ABD-B65F61313415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339FA76-370B-46C8-9CCB-90F3337FEF4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The running time of a program</a:t>
          </a:r>
          <a:endParaRPr lang="ti-ET" sz="1050" dirty="0">
            <a:latin typeface="+mj-lt"/>
          </a:endParaRPr>
        </a:p>
      </dgm:t>
    </dgm:pt>
    <dgm:pt modelId="{51578D4E-CEDD-49CF-90EE-15CC1AC9091C}" type="parTrans" cxnId="{C78B7B5F-33F9-4F8F-9C28-4434174D625C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CE4496E3-13FA-4CD2-9292-0F9EB64764DD}" type="sibTrans" cxnId="{C78B7B5F-33F9-4F8F-9C28-4434174D625C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51741146-50C3-45DB-8B78-5BD6F1FC152B}">
      <dgm:prSet custT="1"/>
      <dgm:spPr/>
      <dgm:t>
        <a:bodyPr/>
        <a:lstStyle/>
        <a:p>
          <a:r>
            <a:rPr lang="en-CA" sz="1050" dirty="0">
              <a:latin typeface="+mj-lt"/>
            </a:rPr>
            <a:t>Big-Oh, Omega and Theta notations</a:t>
          </a:r>
        </a:p>
      </dgm:t>
    </dgm:pt>
    <dgm:pt modelId="{C50BBEC1-52B3-4E0E-AF75-B0CB98C39AA3}" type="parTrans" cxnId="{7D390543-8AAB-4813-92CE-5969552D84E9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9F10FE8-BA94-422C-8F3F-0D9E6702A51C}" type="sibTrans" cxnId="{7D390543-8AAB-4813-92CE-5969552D84E9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8921D76-274C-47E1-8CF0-29333ACC077A}">
      <dgm:prSet custT="1"/>
      <dgm:spPr/>
      <dgm:t>
        <a:bodyPr/>
        <a:lstStyle/>
        <a:p>
          <a:r>
            <a:rPr lang="en-CA" sz="1050" dirty="0">
              <a:latin typeface="+mj-lt"/>
            </a:rPr>
            <a:t>Lower bounds</a:t>
          </a:r>
        </a:p>
      </dgm:t>
    </dgm:pt>
    <dgm:pt modelId="{65D71396-2E51-44C2-A404-BDEEDF60F78E}" type="parTrans" cxnId="{0A450740-90A4-4025-A8B7-FE6AEEB03DD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8CAE4316-69B5-479D-85E2-768F2FE08B12}" type="sibTrans" cxnId="{0A450740-90A4-4025-A8B7-FE6AEEB03DDD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2AC65C52-A144-4E05-8E3E-5C1DC035051C}">
      <dgm:prSet custT="1"/>
      <dgm:spPr/>
      <dgm:t>
        <a:bodyPr/>
        <a:lstStyle/>
        <a:p>
          <a:r>
            <a:rPr lang="en-CA" sz="1050" dirty="0">
              <a:latin typeface="+mj-lt"/>
            </a:rPr>
            <a:t>Worst and average case analysis</a:t>
          </a:r>
        </a:p>
      </dgm:t>
    </dgm:pt>
    <dgm:pt modelId="{1E98C16F-92F8-4AB9-B3D2-8AB55300EA84}" type="parTrans" cxnId="{930C177D-1CCA-4969-B109-6B24761B32F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9B75FAEA-4A2A-497A-857E-598853F56DC9}" type="sibTrans" cxnId="{930C177D-1CCA-4969-B109-6B24761B32F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3024358A-6747-4B7A-B177-B88BC3D43697}">
      <dgm:prSet custT="1"/>
      <dgm:spPr/>
      <dgm:t>
        <a:bodyPr/>
        <a:lstStyle/>
        <a:p>
          <a:r>
            <a:rPr lang="en-CA" sz="1050" dirty="0">
              <a:latin typeface="+mj-lt"/>
            </a:rPr>
            <a:t>Time and space trade-offs</a:t>
          </a:r>
          <a:endParaRPr lang="ti-ET" sz="1050" dirty="0">
            <a:latin typeface="+mj-lt"/>
          </a:endParaRPr>
        </a:p>
      </dgm:t>
    </dgm:pt>
    <dgm:pt modelId="{DA60D91B-1147-4634-8B3A-00A6071C8A54}" type="parTrans" cxnId="{AA9F5BB2-4606-4C4E-9B45-2C63678EB73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86B87B91-BC75-4282-B33D-5180A4396932}" type="sibTrans" cxnId="{AA9F5BB2-4606-4C4E-9B45-2C63678EB738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1F68CEF-D182-4C3E-9844-69B8D8F45B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1050" dirty="0">
              <a:latin typeface="+mj-lt"/>
            </a:rPr>
            <a:t>Analysis of Simple Algorithms: </a:t>
          </a:r>
          <a:r>
            <a:rPr lang="en-CA" sz="900" dirty="0">
              <a:latin typeface="+mj-lt"/>
            </a:rPr>
            <a:t>sorting, searching</a:t>
          </a:r>
          <a:endParaRPr lang="en-US" sz="1050" dirty="0">
            <a:latin typeface="+mj-lt"/>
          </a:endParaRPr>
        </a:p>
      </dgm:t>
    </dgm:pt>
    <dgm:pt modelId="{F34F3B59-A5D4-4411-9727-2199A4DC67AD}" type="parTrans" cxnId="{15FD62B3-540D-484F-9A99-518E29165C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D4EA0643-B55E-4689-8CE8-0B2D2E1B0270}" type="sibTrans" cxnId="{15FD62B3-540D-484F-9A99-518E29165C02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F95E2790-C84C-4D1A-BBF5-5383AAC1AD41}">
      <dgm:prSet custT="1"/>
      <dgm:spPr/>
      <dgm:t>
        <a:bodyPr/>
        <a:lstStyle/>
        <a:p>
          <a:r>
            <a:rPr lang="en-CA" sz="1050" dirty="0">
              <a:latin typeface="+mj-lt"/>
            </a:rPr>
            <a:t>Analysis of Advanced Algorithms: </a:t>
          </a:r>
          <a:r>
            <a:rPr lang="en-CA" sz="900" dirty="0">
              <a:latin typeface="+mj-lt"/>
            </a:rPr>
            <a:t>advanced trees, heaps, hash tables</a:t>
          </a:r>
          <a:endParaRPr lang="en-CA" sz="1050" dirty="0">
            <a:latin typeface="+mj-lt"/>
          </a:endParaRPr>
        </a:p>
      </dgm:t>
    </dgm:pt>
    <dgm:pt modelId="{0FBF0F4B-FE80-45B3-8800-C001CDCE5EB5}" type="parTrans" cxnId="{638FFC2B-CF01-4A0D-A0ED-839C3C1FCA3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6396D0B1-24CB-4A13-BD84-0FCDC1378D8A}" type="sibTrans" cxnId="{638FFC2B-CF01-4A0D-A0ED-839C3C1FCA37}">
      <dgm:prSet/>
      <dgm:spPr/>
      <dgm:t>
        <a:bodyPr/>
        <a:lstStyle/>
        <a:p>
          <a:endParaRPr lang="ti-ET" sz="3200">
            <a:latin typeface="+mj-lt"/>
          </a:endParaRPr>
        </a:p>
      </dgm:t>
    </dgm:pt>
    <dgm:pt modelId="{B0CB45CD-8676-4E17-BFED-40E6A8ACA0C8}" type="pres">
      <dgm:prSet presAssocID="{4F5BE3B8-934F-458D-8831-FBB95319C3C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0FECED-82DF-4248-96F9-49E17A25447C}" type="pres">
      <dgm:prSet presAssocID="{1D041544-753C-43F2-B842-01ACCD3C4205}" presName="root" presStyleCnt="0"/>
      <dgm:spPr/>
    </dgm:pt>
    <dgm:pt modelId="{97D0D0AC-087A-48B3-9A29-7DC0016DE470}" type="pres">
      <dgm:prSet presAssocID="{1D041544-753C-43F2-B842-01ACCD3C4205}" presName="rootComposite" presStyleCnt="0"/>
      <dgm:spPr/>
    </dgm:pt>
    <dgm:pt modelId="{CB927FE1-3054-46B1-8E41-72CEFC0F488D}" type="pres">
      <dgm:prSet presAssocID="{1D041544-753C-43F2-B842-01ACCD3C4205}" presName="rootText" presStyleLbl="node1" presStyleIdx="0" presStyleCnt="8" custScaleY="133896"/>
      <dgm:spPr/>
    </dgm:pt>
    <dgm:pt modelId="{73429794-4A50-4282-925A-803CF9DB8206}" type="pres">
      <dgm:prSet presAssocID="{1D041544-753C-43F2-B842-01ACCD3C4205}" presName="rootConnector" presStyleLbl="node1" presStyleIdx="0" presStyleCnt="8"/>
      <dgm:spPr/>
    </dgm:pt>
    <dgm:pt modelId="{149C6CDA-6D9A-4BCA-BB84-76DA214A7EB1}" type="pres">
      <dgm:prSet presAssocID="{1D041544-753C-43F2-B842-01ACCD3C4205}" presName="childShape" presStyleCnt="0"/>
      <dgm:spPr/>
    </dgm:pt>
    <dgm:pt modelId="{FB326031-EDAF-4B58-A5F8-5692F6E5D387}" type="pres">
      <dgm:prSet presAssocID="{51578D4E-CEDD-49CF-90EE-15CC1AC9091C}" presName="Name13" presStyleLbl="parChTrans1D2" presStyleIdx="0" presStyleCnt="23"/>
      <dgm:spPr/>
    </dgm:pt>
    <dgm:pt modelId="{C0B6170E-7196-4BD8-B6BF-91895DE771B7}" type="pres">
      <dgm:prSet presAssocID="{9339FA76-370B-46C8-9CCB-90F3337FEF4A}" presName="childText" presStyleLbl="bgAcc1" presStyleIdx="0" presStyleCnt="23" custScaleX="125128">
        <dgm:presLayoutVars>
          <dgm:bulletEnabled val="1"/>
        </dgm:presLayoutVars>
      </dgm:prSet>
      <dgm:spPr/>
    </dgm:pt>
    <dgm:pt modelId="{925E4DFF-46D6-4FEE-AC00-E6043F442AF8}" type="pres">
      <dgm:prSet presAssocID="{C50BBEC1-52B3-4E0E-AF75-B0CB98C39AA3}" presName="Name13" presStyleLbl="parChTrans1D2" presStyleIdx="1" presStyleCnt="23"/>
      <dgm:spPr/>
    </dgm:pt>
    <dgm:pt modelId="{441C8DB3-BA23-43D5-8B76-F27A717465B7}" type="pres">
      <dgm:prSet presAssocID="{51741146-50C3-45DB-8B78-5BD6F1FC152B}" presName="childText" presStyleLbl="bgAcc1" presStyleIdx="1" presStyleCnt="23" custScaleX="121428">
        <dgm:presLayoutVars>
          <dgm:bulletEnabled val="1"/>
        </dgm:presLayoutVars>
      </dgm:prSet>
      <dgm:spPr/>
    </dgm:pt>
    <dgm:pt modelId="{4E793B46-D933-48F9-BD14-15EF0FF3F94B}" type="pres">
      <dgm:prSet presAssocID="{65D71396-2E51-44C2-A404-BDEEDF60F78E}" presName="Name13" presStyleLbl="parChTrans1D2" presStyleIdx="2" presStyleCnt="23"/>
      <dgm:spPr/>
    </dgm:pt>
    <dgm:pt modelId="{689BB25E-FC7C-45D1-80D6-C08BABF6B7C5}" type="pres">
      <dgm:prSet presAssocID="{D8921D76-274C-47E1-8CF0-29333ACC077A}" presName="childText" presStyleLbl="bgAcc1" presStyleIdx="2" presStyleCnt="23" custScaleX="120108">
        <dgm:presLayoutVars>
          <dgm:bulletEnabled val="1"/>
        </dgm:presLayoutVars>
      </dgm:prSet>
      <dgm:spPr/>
    </dgm:pt>
    <dgm:pt modelId="{A9407495-C04D-407E-92BC-4468CC85B51E}" type="pres">
      <dgm:prSet presAssocID="{1E98C16F-92F8-4AB9-B3D2-8AB55300EA84}" presName="Name13" presStyleLbl="parChTrans1D2" presStyleIdx="3" presStyleCnt="23"/>
      <dgm:spPr/>
    </dgm:pt>
    <dgm:pt modelId="{4A0088CE-FA6D-4863-B154-251E1A69BEAA}" type="pres">
      <dgm:prSet presAssocID="{2AC65C52-A144-4E05-8E3E-5C1DC035051C}" presName="childText" presStyleLbl="bgAcc1" presStyleIdx="3" presStyleCnt="23" custScaleX="120108">
        <dgm:presLayoutVars>
          <dgm:bulletEnabled val="1"/>
        </dgm:presLayoutVars>
      </dgm:prSet>
      <dgm:spPr/>
    </dgm:pt>
    <dgm:pt modelId="{9FA221EE-2BD2-4E56-A8C2-52C82AF74DAB}" type="pres">
      <dgm:prSet presAssocID="{DA60D91B-1147-4634-8B3A-00A6071C8A54}" presName="Name13" presStyleLbl="parChTrans1D2" presStyleIdx="4" presStyleCnt="23"/>
      <dgm:spPr/>
    </dgm:pt>
    <dgm:pt modelId="{3FD3C681-B26B-4685-887B-2BBD011378BF}" type="pres">
      <dgm:prSet presAssocID="{3024358A-6747-4B7A-B177-B88BC3D43697}" presName="childText" presStyleLbl="bgAcc1" presStyleIdx="4" presStyleCnt="23" custScaleX="120108">
        <dgm:presLayoutVars>
          <dgm:bulletEnabled val="1"/>
        </dgm:presLayoutVars>
      </dgm:prSet>
      <dgm:spPr/>
    </dgm:pt>
    <dgm:pt modelId="{E6C43E95-201A-4F99-9118-3A3C11DE8B2F}" type="pres">
      <dgm:prSet presAssocID="{E662E8BC-FCA4-41A4-86B9-AEABFE688469}" presName="root" presStyleCnt="0"/>
      <dgm:spPr/>
    </dgm:pt>
    <dgm:pt modelId="{A05241A8-42AE-4A0E-953A-D81D9CF89C05}" type="pres">
      <dgm:prSet presAssocID="{E662E8BC-FCA4-41A4-86B9-AEABFE688469}" presName="rootComposite" presStyleCnt="0"/>
      <dgm:spPr/>
    </dgm:pt>
    <dgm:pt modelId="{3327F525-EBEB-4E55-9667-06D7EAAC50CA}" type="pres">
      <dgm:prSet presAssocID="{E662E8BC-FCA4-41A4-86B9-AEABFE688469}" presName="rootText" presStyleLbl="node1" presStyleIdx="1" presStyleCnt="8" custScaleY="133896"/>
      <dgm:spPr/>
    </dgm:pt>
    <dgm:pt modelId="{DD0C7E28-803A-4298-ACB8-3A72E4B3BEA9}" type="pres">
      <dgm:prSet presAssocID="{E662E8BC-FCA4-41A4-86B9-AEABFE688469}" presName="rootConnector" presStyleLbl="node1" presStyleIdx="1" presStyleCnt="8"/>
      <dgm:spPr/>
    </dgm:pt>
    <dgm:pt modelId="{92ECD1FF-50D1-4B90-8110-2CDB3A1C54AC}" type="pres">
      <dgm:prSet presAssocID="{E662E8BC-FCA4-41A4-86B9-AEABFE688469}" presName="childShape" presStyleCnt="0"/>
      <dgm:spPr/>
    </dgm:pt>
    <dgm:pt modelId="{1A1BAA72-E2EB-45D2-9F7B-1CD8BBBF9DA6}" type="pres">
      <dgm:prSet presAssocID="{7B439C01-821B-4F2D-ADEF-E98E49635767}" presName="Name13" presStyleLbl="parChTrans1D2" presStyleIdx="5" presStyleCnt="23"/>
      <dgm:spPr/>
    </dgm:pt>
    <dgm:pt modelId="{8DF4447A-B83E-4886-A9DC-C1A110B46979}" type="pres">
      <dgm:prSet presAssocID="{F37BE2CA-9010-4974-AC40-03CD530092FE}" presName="childText" presStyleLbl="bgAcc1" presStyleIdx="5" presStyleCnt="23">
        <dgm:presLayoutVars>
          <dgm:bulletEnabled val="1"/>
        </dgm:presLayoutVars>
      </dgm:prSet>
      <dgm:spPr/>
    </dgm:pt>
    <dgm:pt modelId="{7D766978-9735-498D-A553-DAC134BD1A67}" type="pres">
      <dgm:prSet presAssocID="{79086CA3-A2F1-4033-815C-A41BD17C0992}" presName="Name13" presStyleLbl="parChTrans1D2" presStyleIdx="6" presStyleCnt="23"/>
      <dgm:spPr/>
    </dgm:pt>
    <dgm:pt modelId="{6CEF9407-74AC-4F9D-90B8-B1510BC450AA}" type="pres">
      <dgm:prSet presAssocID="{500C4DAE-1BAC-4ADD-9B3E-3A38D33113FE}" presName="childText" presStyleLbl="bgAcc1" presStyleIdx="6" presStyleCnt="23">
        <dgm:presLayoutVars>
          <dgm:bulletEnabled val="1"/>
        </dgm:presLayoutVars>
      </dgm:prSet>
      <dgm:spPr/>
    </dgm:pt>
    <dgm:pt modelId="{5F002E08-C0BB-43FC-A2D7-48CB85814856}" type="pres">
      <dgm:prSet presAssocID="{09FF4637-79CF-4DB9-81DC-3080094A720B}" presName="root" presStyleCnt="0"/>
      <dgm:spPr/>
    </dgm:pt>
    <dgm:pt modelId="{50CB9627-2F17-41DA-8E59-F87D15736B52}" type="pres">
      <dgm:prSet presAssocID="{09FF4637-79CF-4DB9-81DC-3080094A720B}" presName="rootComposite" presStyleCnt="0"/>
      <dgm:spPr/>
    </dgm:pt>
    <dgm:pt modelId="{2E928FCD-02C5-43D0-9754-99F1A15285B9}" type="pres">
      <dgm:prSet presAssocID="{09FF4637-79CF-4DB9-81DC-3080094A720B}" presName="rootText" presStyleLbl="node1" presStyleIdx="2" presStyleCnt="8" custScaleX="158956" custScaleY="133896"/>
      <dgm:spPr/>
    </dgm:pt>
    <dgm:pt modelId="{DFCD391C-B65C-4E71-A727-447F4C41D896}" type="pres">
      <dgm:prSet presAssocID="{09FF4637-79CF-4DB9-81DC-3080094A720B}" presName="rootConnector" presStyleLbl="node1" presStyleIdx="2" presStyleCnt="8"/>
      <dgm:spPr/>
    </dgm:pt>
    <dgm:pt modelId="{E7A4256A-3DB3-4FD3-B4BE-F7FB798B9B12}" type="pres">
      <dgm:prSet presAssocID="{09FF4637-79CF-4DB9-81DC-3080094A720B}" presName="childShape" presStyleCnt="0"/>
      <dgm:spPr/>
    </dgm:pt>
    <dgm:pt modelId="{6E0D97EF-0BEB-4528-A8B5-2001BD8A5DD1}" type="pres">
      <dgm:prSet presAssocID="{F34F3B59-A5D4-4411-9727-2199A4DC67AD}" presName="Name13" presStyleLbl="parChTrans1D2" presStyleIdx="7" presStyleCnt="23"/>
      <dgm:spPr/>
    </dgm:pt>
    <dgm:pt modelId="{2A8C046D-E857-4C81-8309-95E42F966E6D}" type="pres">
      <dgm:prSet presAssocID="{D1F68CEF-D182-4C3E-9844-69B8D8F45B38}" presName="childText" presStyleLbl="bgAcc1" presStyleIdx="7" presStyleCnt="23" custScaleX="171592">
        <dgm:presLayoutVars>
          <dgm:bulletEnabled val="1"/>
        </dgm:presLayoutVars>
      </dgm:prSet>
      <dgm:spPr/>
    </dgm:pt>
    <dgm:pt modelId="{3017E131-545B-49E7-B3F0-F734AE88D152}" type="pres">
      <dgm:prSet presAssocID="{0FBF0F4B-FE80-45B3-8800-C001CDCE5EB5}" presName="Name13" presStyleLbl="parChTrans1D2" presStyleIdx="8" presStyleCnt="23"/>
      <dgm:spPr/>
    </dgm:pt>
    <dgm:pt modelId="{6D29B43B-051C-4132-868E-EF93428F3AC7}" type="pres">
      <dgm:prSet presAssocID="{F95E2790-C84C-4D1A-BBF5-5383AAC1AD41}" presName="childText" presStyleLbl="bgAcc1" presStyleIdx="8" presStyleCnt="23" custScaleX="174834" custScaleY="189514">
        <dgm:presLayoutVars>
          <dgm:bulletEnabled val="1"/>
        </dgm:presLayoutVars>
      </dgm:prSet>
      <dgm:spPr/>
    </dgm:pt>
    <dgm:pt modelId="{BB99FE34-E86F-4BED-A330-C9C39E6BAEA7}" type="pres">
      <dgm:prSet presAssocID="{D531748A-C450-40AF-810F-4BF25D288992}" presName="root" presStyleCnt="0"/>
      <dgm:spPr/>
    </dgm:pt>
    <dgm:pt modelId="{EC840362-3792-4630-8838-08BCBEB25EFA}" type="pres">
      <dgm:prSet presAssocID="{D531748A-C450-40AF-810F-4BF25D288992}" presName="rootComposite" presStyleCnt="0"/>
      <dgm:spPr/>
    </dgm:pt>
    <dgm:pt modelId="{50C5CC06-C912-40DD-BCC1-193718AAF624}" type="pres">
      <dgm:prSet presAssocID="{D531748A-C450-40AF-810F-4BF25D288992}" presName="rootText" presStyleLbl="node1" presStyleIdx="3" presStyleCnt="8" custScaleX="119760" custScaleY="133896"/>
      <dgm:spPr/>
    </dgm:pt>
    <dgm:pt modelId="{C2256C1C-6946-4001-AB83-9E5C1B07E323}" type="pres">
      <dgm:prSet presAssocID="{D531748A-C450-40AF-810F-4BF25D288992}" presName="rootConnector" presStyleLbl="node1" presStyleIdx="3" presStyleCnt="8"/>
      <dgm:spPr/>
    </dgm:pt>
    <dgm:pt modelId="{60067025-F87D-4DBF-B25E-FB417D8D60C0}" type="pres">
      <dgm:prSet presAssocID="{D531748A-C450-40AF-810F-4BF25D288992}" presName="childShape" presStyleCnt="0"/>
      <dgm:spPr/>
    </dgm:pt>
    <dgm:pt modelId="{ED0D85F3-DDDC-41F7-9B76-749D83B5C56C}" type="pres">
      <dgm:prSet presAssocID="{591541E8-6462-4B91-8426-E7AC2DE6783A}" presName="Name13" presStyleLbl="parChTrans1D2" presStyleIdx="9" presStyleCnt="23"/>
      <dgm:spPr/>
    </dgm:pt>
    <dgm:pt modelId="{EB7ED91C-A6D4-41E9-BD98-59909216C3DC}" type="pres">
      <dgm:prSet presAssocID="{9C58A2DC-5DDE-4E1A-BEDE-F44E728548DA}" presName="childText" presStyleLbl="bgAcc1" presStyleIdx="9" presStyleCnt="23">
        <dgm:presLayoutVars>
          <dgm:bulletEnabled val="1"/>
        </dgm:presLayoutVars>
      </dgm:prSet>
      <dgm:spPr/>
    </dgm:pt>
    <dgm:pt modelId="{EF91C15C-77B2-4D89-8ECA-FC03CA139F1D}" type="pres">
      <dgm:prSet presAssocID="{5B6F4A80-A30C-45B0-BE5B-EF123FF72BBC}" presName="Name13" presStyleLbl="parChTrans1D2" presStyleIdx="10" presStyleCnt="23"/>
      <dgm:spPr/>
    </dgm:pt>
    <dgm:pt modelId="{C68A26BB-96AE-44F0-9A7F-9C2155F89F98}" type="pres">
      <dgm:prSet presAssocID="{57DBB2F0-1C95-448D-9F16-C29504F64F1E}" presName="childText" presStyleLbl="bgAcc1" presStyleIdx="10" presStyleCnt="23">
        <dgm:presLayoutVars>
          <dgm:bulletEnabled val="1"/>
        </dgm:presLayoutVars>
      </dgm:prSet>
      <dgm:spPr/>
    </dgm:pt>
    <dgm:pt modelId="{EEB2A06A-D441-4BFE-8965-F6862E3C7DE1}" type="pres">
      <dgm:prSet presAssocID="{F4CEF678-F42A-435C-950B-E4090F81BE53}" presName="Name13" presStyleLbl="parChTrans1D2" presStyleIdx="11" presStyleCnt="23"/>
      <dgm:spPr/>
    </dgm:pt>
    <dgm:pt modelId="{C1AC6F66-8EA4-471E-9A8A-D2D130F5843F}" type="pres">
      <dgm:prSet presAssocID="{4311E9FD-4316-4A45-8BB0-43BCC83DF85C}" presName="childText" presStyleLbl="bgAcc1" presStyleIdx="11" presStyleCnt="23">
        <dgm:presLayoutVars>
          <dgm:bulletEnabled val="1"/>
        </dgm:presLayoutVars>
      </dgm:prSet>
      <dgm:spPr/>
    </dgm:pt>
    <dgm:pt modelId="{B9A3CB31-AA16-47E5-AC8E-3B8FB7B1BF49}" type="pres">
      <dgm:prSet presAssocID="{19CCC908-E859-490C-907F-2988796C4883}" presName="Name13" presStyleLbl="parChTrans1D2" presStyleIdx="12" presStyleCnt="23"/>
      <dgm:spPr/>
    </dgm:pt>
    <dgm:pt modelId="{F8E9BF3F-12C4-427C-A7B1-2C15560832FA}" type="pres">
      <dgm:prSet presAssocID="{0E055224-0FE8-4A46-B1CB-8C88FAF7002E}" presName="childText" presStyleLbl="bgAcc1" presStyleIdx="12" presStyleCnt="23">
        <dgm:presLayoutVars>
          <dgm:bulletEnabled val="1"/>
        </dgm:presLayoutVars>
      </dgm:prSet>
      <dgm:spPr/>
    </dgm:pt>
    <dgm:pt modelId="{1D995926-8602-4DA2-A86E-EDA85FFC1E95}" type="pres">
      <dgm:prSet presAssocID="{F5249094-CD8C-4BC5-8215-DBF81445E530}" presName="Name13" presStyleLbl="parChTrans1D2" presStyleIdx="13" presStyleCnt="23"/>
      <dgm:spPr/>
    </dgm:pt>
    <dgm:pt modelId="{A732F2FB-A09E-4D14-ABDA-2771A99089B5}" type="pres">
      <dgm:prSet presAssocID="{CC007382-BD65-45B7-B37D-B8703075F8D1}" presName="childText" presStyleLbl="bgAcc1" presStyleIdx="13" presStyleCnt="23">
        <dgm:presLayoutVars>
          <dgm:bulletEnabled val="1"/>
        </dgm:presLayoutVars>
      </dgm:prSet>
      <dgm:spPr/>
    </dgm:pt>
    <dgm:pt modelId="{A9BF2902-B780-40A5-8F89-BA4FC75BD662}" type="pres">
      <dgm:prSet presAssocID="{ECD20BA9-215C-469C-B1C8-799D5A38EEB3}" presName="Name13" presStyleLbl="parChTrans1D2" presStyleIdx="14" presStyleCnt="23"/>
      <dgm:spPr/>
    </dgm:pt>
    <dgm:pt modelId="{3038CED8-150A-4392-AA62-6ADE29B8900A}" type="pres">
      <dgm:prSet presAssocID="{06257EDD-F63E-4291-A43B-3D7164B0D35C}" presName="childText" presStyleLbl="bgAcc1" presStyleIdx="14" presStyleCnt="23">
        <dgm:presLayoutVars>
          <dgm:bulletEnabled val="1"/>
        </dgm:presLayoutVars>
      </dgm:prSet>
      <dgm:spPr/>
    </dgm:pt>
    <dgm:pt modelId="{2A81E9B1-71A2-424E-9793-A229FDB5BA1A}" type="pres">
      <dgm:prSet presAssocID="{9D724C5E-06F3-497B-A27D-174F1F0C4448}" presName="Name13" presStyleLbl="parChTrans1D2" presStyleIdx="15" presStyleCnt="23"/>
      <dgm:spPr/>
    </dgm:pt>
    <dgm:pt modelId="{70D606BA-69E1-45C3-92B8-761028576323}" type="pres">
      <dgm:prSet presAssocID="{CD331254-12B8-43DF-ACDA-2FEFB243BD7D}" presName="childText" presStyleLbl="bgAcc1" presStyleIdx="15" presStyleCnt="23">
        <dgm:presLayoutVars>
          <dgm:bulletEnabled val="1"/>
        </dgm:presLayoutVars>
      </dgm:prSet>
      <dgm:spPr/>
    </dgm:pt>
    <dgm:pt modelId="{7E03C0DD-B398-490D-930F-41E399F969FE}" type="pres">
      <dgm:prSet presAssocID="{495FEA78-BC13-4F42-B1FF-DF5051A4E2D3}" presName="Name13" presStyleLbl="parChTrans1D2" presStyleIdx="16" presStyleCnt="23"/>
      <dgm:spPr/>
    </dgm:pt>
    <dgm:pt modelId="{8825AA13-6EBA-41BA-856F-0BD58B21D5DF}" type="pres">
      <dgm:prSet presAssocID="{0B4E232E-F1FC-4CE7-80CD-4CD37F89A78E}" presName="childText" presStyleLbl="bgAcc1" presStyleIdx="16" presStyleCnt="23">
        <dgm:presLayoutVars>
          <dgm:bulletEnabled val="1"/>
        </dgm:presLayoutVars>
      </dgm:prSet>
      <dgm:spPr/>
    </dgm:pt>
    <dgm:pt modelId="{C0A27796-48FF-4017-843E-8587E010FD60}" type="pres">
      <dgm:prSet presAssocID="{E2B2CCCC-F600-4EE2-9412-38AB8380EFC5}" presName="root" presStyleCnt="0"/>
      <dgm:spPr/>
    </dgm:pt>
    <dgm:pt modelId="{E38114BA-972F-4DC4-83E1-27B6390E40DA}" type="pres">
      <dgm:prSet presAssocID="{E2B2CCCC-F600-4EE2-9412-38AB8380EFC5}" presName="rootComposite" presStyleCnt="0"/>
      <dgm:spPr/>
    </dgm:pt>
    <dgm:pt modelId="{219B53BB-6485-423C-B403-7AAD6D0CCA51}" type="pres">
      <dgm:prSet presAssocID="{E2B2CCCC-F600-4EE2-9412-38AB8380EFC5}" presName="rootText" presStyleLbl="node1" presStyleIdx="4" presStyleCnt="8" custScaleY="133896"/>
      <dgm:spPr/>
    </dgm:pt>
    <dgm:pt modelId="{1954C11D-3CE9-4AFF-A5B1-98793D662392}" type="pres">
      <dgm:prSet presAssocID="{E2B2CCCC-F600-4EE2-9412-38AB8380EFC5}" presName="rootConnector" presStyleLbl="node1" presStyleIdx="4" presStyleCnt="8"/>
      <dgm:spPr/>
    </dgm:pt>
    <dgm:pt modelId="{57035062-E223-446A-B26D-3883FF40005A}" type="pres">
      <dgm:prSet presAssocID="{E2B2CCCC-F600-4EE2-9412-38AB8380EFC5}" presName="childShape" presStyleCnt="0"/>
      <dgm:spPr/>
    </dgm:pt>
    <dgm:pt modelId="{6BE3411A-2DC5-409E-9A61-9B85DD01C9A6}" type="pres">
      <dgm:prSet presAssocID="{D39668C0-996B-4021-A182-D243CA13D3C3}" presName="Name13" presStyleLbl="parChTrans1D2" presStyleIdx="17" presStyleCnt="23"/>
      <dgm:spPr/>
    </dgm:pt>
    <dgm:pt modelId="{3E36E400-B34F-4518-A8FC-51022561FA73}" type="pres">
      <dgm:prSet presAssocID="{5715F4AA-91D6-44C4-8795-2CF1D3FA3E07}" presName="childText" presStyleLbl="bgAcc1" presStyleIdx="17" presStyleCnt="23">
        <dgm:presLayoutVars>
          <dgm:bulletEnabled val="1"/>
        </dgm:presLayoutVars>
      </dgm:prSet>
      <dgm:spPr/>
    </dgm:pt>
    <dgm:pt modelId="{079AEC0A-F6F7-4A7A-8A36-5B772CE45317}" type="pres">
      <dgm:prSet presAssocID="{A19EBE42-38DB-4A42-B4D8-7ED0057FBA10}" presName="Name13" presStyleLbl="parChTrans1D2" presStyleIdx="18" presStyleCnt="23"/>
      <dgm:spPr/>
    </dgm:pt>
    <dgm:pt modelId="{E0E4A238-9D29-4FC7-AB30-A3DA85BB9C8B}" type="pres">
      <dgm:prSet presAssocID="{ACA92F58-0866-4914-BE6E-6ABEDD38D2DD}" presName="childText" presStyleLbl="bgAcc1" presStyleIdx="18" presStyleCnt="23">
        <dgm:presLayoutVars>
          <dgm:bulletEnabled val="1"/>
        </dgm:presLayoutVars>
      </dgm:prSet>
      <dgm:spPr/>
    </dgm:pt>
    <dgm:pt modelId="{8417F190-8D7A-4372-834F-A3FA0FD21A8E}" type="pres">
      <dgm:prSet presAssocID="{862A0CC3-AF29-4D9F-97A3-085B9B9B854E}" presName="Name13" presStyleLbl="parChTrans1D2" presStyleIdx="19" presStyleCnt="23"/>
      <dgm:spPr/>
    </dgm:pt>
    <dgm:pt modelId="{D6E4F681-ED3F-4B2F-8F09-973E2FB91C94}" type="pres">
      <dgm:prSet presAssocID="{C2CD8889-B416-4031-B38D-F7F8E2EC8573}" presName="childText" presStyleLbl="bgAcc1" presStyleIdx="19" presStyleCnt="23">
        <dgm:presLayoutVars>
          <dgm:bulletEnabled val="1"/>
        </dgm:presLayoutVars>
      </dgm:prSet>
      <dgm:spPr/>
    </dgm:pt>
    <dgm:pt modelId="{1A7E5BF9-6314-4C84-BD5B-98031DD5093F}" type="pres">
      <dgm:prSet presAssocID="{D271F16D-96A7-405C-A58F-667E0BF03953}" presName="Name13" presStyleLbl="parChTrans1D2" presStyleIdx="20" presStyleCnt="23"/>
      <dgm:spPr/>
    </dgm:pt>
    <dgm:pt modelId="{4745B9F3-4B1B-4042-92F9-44A79B761CC8}" type="pres">
      <dgm:prSet presAssocID="{7CEC334F-8154-4055-A549-CC6D6778DDD7}" presName="childText" presStyleLbl="bgAcc1" presStyleIdx="20" presStyleCnt="23">
        <dgm:presLayoutVars>
          <dgm:bulletEnabled val="1"/>
        </dgm:presLayoutVars>
      </dgm:prSet>
      <dgm:spPr/>
    </dgm:pt>
    <dgm:pt modelId="{8A4C0048-9949-41E8-A9E2-A90D9553543E}" type="pres">
      <dgm:prSet presAssocID="{2ADCD2C9-4D05-4AE1-A6A0-24211C131EE7}" presName="root" presStyleCnt="0"/>
      <dgm:spPr/>
    </dgm:pt>
    <dgm:pt modelId="{BE3F0F02-B140-467B-BBB1-65948D95D85B}" type="pres">
      <dgm:prSet presAssocID="{2ADCD2C9-4D05-4AE1-A6A0-24211C131EE7}" presName="rootComposite" presStyleCnt="0"/>
      <dgm:spPr/>
    </dgm:pt>
    <dgm:pt modelId="{6ACF2040-68B2-431F-A76A-B18EECD682CF}" type="pres">
      <dgm:prSet presAssocID="{2ADCD2C9-4D05-4AE1-A6A0-24211C131EE7}" presName="rootText" presStyleLbl="node1" presStyleIdx="5" presStyleCnt="8" custScaleY="133896"/>
      <dgm:spPr/>
    </dgm:pt>
    <dgm:pt modelId="{8B70C4AB-F699-41FC-88A5-3E7510DFEF08}" type="pres">
      <dgm:prSet presAssocID="{2ADCD2C9-4D05-4AE1-A6A0-24211C131EE7}" presName="rootConnector" presStyleLbl="node1" presStyleIdx="5" presStyleCnt="8"/>
      <dgm:spPr/>
    </dgm:pt>
    <dgm:pt modelId="{FDB26766-5C8F-4021-B858-36E48E283211}" type="pres">
      <dgm:prSet presAssocID="{2ADCD2C9-4D05-4AE1-A6A0-24211C131EE7}" presName="childShape" presStyleCnt="0"/>
      <dgm:spPr/>
    </dgm:pt>
    <dgm:pt modelId="{26DA4094-8567-4E47-9788-659B6610E94E}" type="pres">
      <dgm:prSet presAssocID="{28BC8B86-2E1C-4095-9D6C-099FC3422A58}" presName="root" presStyleCnt="0"/>
      <dgm:spPr/>
    </dgm:pt>
    <dgm:pt modelId="{3167E52B-FC2C-42F0-9C7D-746BB5931F98}" type="pres">
      <dgm:prSet presAssocID="{28BC8B86-2E1C-4095-9D6C-099FC3422A58}" presName="rootComposite" presStyleCnt="0"/>
      <dgm:spPr/>
    </dgm:pt>
    <dgm:pt modelId="{A4E42BD7-A6DF-461D-9D47-360C8CE754B1}" type="pres">
      <dgm:prSet presAssocID="{28BC8B86-2E1C-4095-9D6C-099FC3422A58}" presName="rootText" presStyleLbl="node1" presStyleIdx="6" presStyleCnt="8" custScaleY="133896"/>
      <dgm:spPr/>
    </dgm:pt>
    <dgm:pt modelId="{8DE6E9FC-AE01-4C1A-B0B9-CF7FCD732188}" type="pres">
      <dgm:prSet presAssocID="{28BC8B86-2E1C-4095-9D6C-099FC3422A58}" presName="rootConnector" presStyleLbl="node1" presStyleIdx="6" presStyleCnt="8"/>
      <dgm:spPr/>
    </dgm:pt>
    <dgm:pt modelId="{13A1C237-563A-4625-9705-D8DEDA012605}" type="pres">
      <dgm:prSet presAssocID="{28BC8B86-2E1C-4095-9D6C-099FC3422A58}" presName="childShape" presStyleCnt="0"/>
      <dgm:spPr/>
    </dgm:pt>
    <dgm:pt modelId="{883C33AC-4791-4065-BD44-0E7AFDC2C48A}" type="pres">
      <dgm:prSet presAssocID="{E97FA6D3-8A19-4D08-A730-10F274684D7B}" presName="Name13" presStyleLbl="parChTrans1D2" presStyleIdx="21" presStyleCnt="23"/>
      <dgm:spPr/>
    </dgm:pt>
    <dgm:pt modelId="{85555F2B-6704-45E5-8079-C4DF0B92A559}" type="pres">
      <dgm:prSet presAssocID="{1D801ED9-0D7E-4CF2-BEAE-0EF5F18744F9}" presName="childText" presStyleLbl="bgAcc1" presStyleIdx="21" presStyleCnt="23">
        <dgm:presLayoutVars>
          <dgm:bulletEnabled val="1"/>
        </dgm:presLayoutVars>
      </dgm:prSet>
      <dgm:spPr/>
    </dgm:pt>
    <dgm:pt modelId="{9975B1B1-425A-41A8-B444-B3755213EBBA}" type="pres">
      <dgm:prSet presAssocID="{85BEF1FD-3F76-4522-B45B-07DEDB80D823}" presName="Name13" presStyleLbl="parChTrans1D2" presStyleIdx="22" presStyleCnt="23"/>
      <dgm:spPr/>
    </dgm:pt>
    <dgm:pt modelId="{341DD3AB-B83D-4185-8DDF-A3096B69E895}" type="pres">
      <dgm:prSet presAssocID="{30326B95-148E-4E32-9248-3D3C2E8826CC}" presName="childText" presStyleLbl="bgAcc1" presStyleIdx="22" presStyleCnt="23">
        <dgm:presLayoutVars>
          <dgm:bulletEnabled val="1"/>
        </dgm:presLayoutVars>
      </dgm:prSet>
      <dgm:spPr/>
    </dgm:pt>
    <dgm:pt modelId="{5761FB81-D7DE-4895-857C-6A9EAFD4E377}" type="pres">
      <dgm:prSet presAssocID="{6108DB12-69AD-4FA4-8357-346721FCB371}" presName="root" presStyleCnt="0"/>
      <dgm:spPr/>
    </dgm:pt>
    <dgm:pt modelId="{5A546581-F043-4394-BFE7-3009D1C5A59D}" type="pres">
      <dgm:prSet presAssocID="{6108DB12-69AD-4FA4-8357-346721FCB371}" presName="rootComposite" presStyleCnt="0"/>
      <dgm:spPr/>
    </dgm:pt>
    <dgm:pt modelId="{684CB36D-9D8E-469E-B5D8-4CA2AAB258D2}" type="pres">
      <dgm:prSet presAssocID="{6108DB12-69AD-4FA4-8357-346721FCB371}" presName="rootText" presStyleLbl="node1" presStyleIdx="7" presStyleCnt="8" custScaleY="133896"/>
      <dgm:spPr/>
    </dgm:pt>
    <dgm:pt modelId="{6263EA7A-AFBA-4C28-9D72-406F31B56285}" type="pres">
      <dgm:prSet presAssocID="{6108DB12-69AD-4FA4-8357-346721FCB371}" presName="rootConnector" presStyleLbl="node1" presStyleIdx="7" presStyleCnt="8"/>
      <dgm:spPr/>
    </dgm:pt>
    <dgm:pt modelId="{988CC9CF-15E5-4865-AD07-18B7AAE9D655}" type="pres">
      <dgm:prSet presAssocID="{6108DB12-69AD-4FA4-8357-346721FCB371}" presName="childShape" presStyleCnt="0"/>
      <dgm:spPr/>
    </dgm:pt>
  </dgm:ptLst>
  <dgm:cxnLst>
    <dgm:cxn modelId="{4C7D7901-3B1D-49F4-8BB2-A08AC16CE41B}" type="presOf" srcId="{C2CD8889-B416-4031-B38D-F7F8E2EC8573}" destId="{D6E4F681-ED3F-4B2F-8F09-973E2FB91C94}" srcOrd="0" destOrd="0" presId="urn:microsoft.com/office/officeart/2005/8/layout/hierarchy3"/>
    <dgm:cxn modelId="{BD38DF04-BE65-4B80-BB5D-695FD7FAB7B4}" type="presOf" srcId="{E2B2CCCC-F600-4EE2-9412-38AB8380EFC5}" destId="{219B53BB-6485-423C-B403-7AAD6D0CCA51}" srcOrd="0" destOrd="0" presId="urn:microsoft.com/office/officeart/2005/8/layout/hierarchy3"/>
    <dgm:cxn modelId="{A7F7EF07-02C9-4076-93D9-54168E4DA59D}" type="presOf" srcId="{51741146-50C3-45DB-8B78-5BD6F1FC152B}" destId="{441C8DB3-BA23-43D5-8B76-F27A717465B7}" srcOrd="0" destOrd="0" presId="urn:microsoft.com/office/officeart/2005/8/layout/hierarchy3"/>
    <dgm:cxn modelId="{96DC350D-97D0-4067-B892-51E42B24C145}" type="presOf" srcId="{591541E8-6462-4B91-8426-E7AC2DE6783A}" destId="{ED0D85F3-DDDC-41F7-9B76-749D83B5C56C}" srcOrd="0" destOrd="0" presId="urn:microsoft.com/office/officeart/2005/8/layout/hierarchy3"/>
    <dgm:cxn modelId="{B809910F-A590-491A-9FBE-F19E7906A102}" srcId="{E2B2CCCC-F600-4EE2-9412-38AB8380EFC5}" destId="{7CEC334F-8154-4055-A549-CC6D6778DDD7}" srcOrd="3" destOrd="0" parTransId="{D271F16D-96A7-405C-A58F-667E0BF03953}" sibTransId="{3F71A0C8-46A5-4398-B57D-8031854213E0}"/>
    <dgm:cxn modelId="{3D539210-7D2B-4752-BC0C-148862CD6296}" type="presOf" srcId="{DA60D91B-1147-4634-8B3A-00A6071C8A54}" destId="{9FA221EE-2BD2-4E56-A8C2-52C82AF74DAB}" srcOrd="0" destOrd="0" presId="urn:microsoft.com/office/officeart/2005/8/layout/hierarchy3"/>
    <dgm:cxn modelId="{94B23C11-6728-45BA-98BB-DB27DF5A82ED}" type="presOf" srcId="{ACA92F58-0866-4914-BE6E-6ABEDD38D2DD}" destId="{E0E4A238-9D29-4FC7-AB30-A3DA85BB9C8B}" srcOrd="0" destOrd="0" presId="urn:microsoft.com/office/officeart/2005/8/layout/hierarchy3"/>
    <dgm:cxn modelId="{F7E2D712-0E5C-4A50-AFDF-436090B1ADF8}" type="presOf" srcId="{9D724C5E-06F3-497B-A27D-174F1F0C4448}" destId="{2A81E9B1-71A2-424E-9793-A229FDB5BA1A}" srcOrd="0" destOrd="0" presId="urn:microsoft.com/office/officeart/2005/8/layout/hierarchy3"/>
    <dgm:cxn modelId="{66089813-0755-4307-8792-1C304A174EE6}" srcId="{E2B2CCCC-F600-4EE2-9412-38AB8380EFC5}" destId="{ACA92F58-0866-4914-BE6E-6ABEDD38D2DD}" srcOrd="1" destOrd="0" parTransId="{A19EBE42-38DB-4A42-B4D8-7ED0057FBA10}" sibTransId="{9880153A-6F79-4D48-95A3-D9CFB058B642}"/>
    <dgm:cxn modelId="{8A38131A-C564-452F-BA6F-F6CA73319E4D}" type="presOf" srcId="{CD331254-12B8-43DF-ACDA-2FEFB243BD7D}" destId="{70D606BA-69E1-45C3-92B8-761028576323}" srcOrd="0" destOrd="0" presId="urn:microsoft.com/office/officeart/2005/8/layout/hierarchy3"/>
    <dgm:cxn modelId="{71375F1A-6C6D-4C7B-A45A-C3E83E46220A}" srcId="{E662E8BC-FCA4-41A4-86B9-AEABFE688469}" destId="{500C4DAE-1BAC-4ADD-9B3E-3A38D33113FE}" srcOrd="1" destOrd="0" parTransId="{79086CA3-A2F1-4033-815C-A41BD17C0992}" sibTransId="{65B0A9BB-28D0-4110-86F6-E4DAF5C47231}"/>
    <dgm:cxn modelId="{C20FA11A-43DA-4AA2-A202-16BA30D83AE2}" type="presOf" srcId="{D39668C0-996B-4021-A182-D243CA13D3C3}" destId="{6BE3411A-2DC5-409E-9A61-9B85DD01C9A6}" srcOrd="0" destOrd="0" presId="urn:microsoft.com/office/officeart/2005/8/layout/hierarchy3"/>
    <dgm:cxn modelId="{74EAF01A-00C0-4093-A5D2-ECBBD403C62D}" type="presOf" srcId="{0B4E232E-F1FC-4CE7-80CD-4CD37F89A78E}" destId="{8825AA13-6EBA-41BA-856F-0BD58B21D5DF}" srcOrd="0" destOrd="0" presId="urn:microsoft.com/office/officeart/2005/8/layout/hierarchy3"/>
    <dgm:cxn modelId="{E9F4061C-FA5F-4357-A20A-CE6706D5AE3A}" type="presOf" srcId="{C50BBEC1-52B3-4E0E-AF75-B0CB98C39AA3}" destId="{925E4DFF-46D6-4FEE-AC00-E6043F442AF8}" srcOrd="0" destOrd="0" presId="urn:microsoft.com/office/officeart/2005/8/layout/hierarchy3"/>
    <dgm:cxn modelId="{85D0B01D-36B5-40FD-A012-623D8AE0AAC0}" type="presOf" srcId="{495FEA78-BC13-4F42-B1FF-DF5051A4E2D3}" destId="{7E03C0DD-B398-490D-930F-41E399F969FE}" srcOrd="0" destOrd="0" presId="urn:microsoft.com/office/officeart/2005/8/layout/hierarchy3"/>
    <dgm:cxn modelId="{F351C71F-82E9-41D4-8703-4E22B14599F7}" srcId="{D531748A-C450-40AF-810F-4BF25D288992}" destId="{0E055224-0FE8-4A46-B1CB-8C88FAF7002E}" srcOrd="3" destOrd="0" parTransId="{19CCC908-E859-490C-907F-2988796C4883}" sibTransId="{B277329B-1D4E-456F-9EEC-2DEC7599C70C}"/>
    <dgm:cxn modelId="{D74B7B21-53F1-4201-B12C-26E130C74A05}" type="presOf" srcId="{65D71396-2E51-44C2-A404-BDEEDF60F78E}" destId="{4E793B46-D933-48F9-BD14-15EF0FF3F94B}" srcOrd="0" destOrd="0" presId="urn:microsoft.com/office/officeart/2005/8/layout/hierarchy3"/>
    <dgm:cxn modelId="{9635BE21-7BB6-4792-B0B5-EB67981253C7}" srcId="{28BC8B86-2E1C-4095-9D6C-099FC3422A58}" destId="{30326B95-148E-4E32-9248-3D3C2E8826CC}" srcOrd="1" destOrd="0" parTransId="{85BEF1FD-3F76-4522-B45B-07DEDB80D823}" sibTransId="{933E5A6D-C19D-415E-BF6B-014654BC4D25}"/>
    <dgm:cxn modelId="{B6E20C22-3D21-4FF8-991B-4108C37CDEA0}" srcId="{E2B2CCCC-F600-4EE2-9412-38AB8380EFC5}" destId="{5715F4AA-91D6-44C4-8795-2CF1D3FA3E07}" srcOrd="0" destOrd="0" parTransId="{D39668C0-996B-4021-A182-D243CA13D3C3}" sibTransId="{559A1CFB-3F5D-42E6-BC54-93FC1C20C48A}"/>
    <dgm:cxn modelId="{FAE19A22-9DFC-4A00-A886-D9A2EB86F6CE}" type="presOf" srcId="{0E055224-0FE8-4A46-B1CB-8C88FAF7002E}" destId="{F8E9BF3F-12C4-427C-A7B1-2C15560832FA}" srcOrd="0" destOrd="0" presId="urn:microsoft.com/office/officeart/2005/8/layout/hierarchy3"/>
    <dgm:cxn modelId="{22311224-B295-49A0-B742-314743CB5E4E}" srcId="{D531748A-C450-40AF-810F-4BF25D288992}" destId="{4311E9FD-4316-4A45-8BB0-43BCC83DF85C}" srcOrd="2" destOrd="0" parTransId="{F4CEF678-F42A-435C-950B-E4090F81BE53}" sibTransId="{0658659D-083B-4B09-879D-6B8068BE3801}"/>
    <dgm:cxn modelId="{A6258E2B-CD35-4F1F-B348-D259D2571780}" type="presOf" srcId="{30326B95-148E-4E32-9248-3D3C2E8826CC}" destId="{341DD3AB-B83D-4185-8DDF-A3096B69E895}" srcOrd="0" destOrd="0" presId="urn:microsoft.com/office/officeart/2005/8/layout/hierarchy3"/>
    <dgm:cxn modelId="{638FFC2B-CF01-4A0D-A0ED-839C3C1FCA37}" srcId="{09FF4637-79CF-4DB9-81DC-3080094A720B}" destId="{F95E2790-C84C-4D1A-BBF5-5383AAC1AD41}" srcOrd="1" destOrd="0" parTransId="{0FBF0F4B-FE80-45B3-8800-C001CDCE5EB5}" sibTransId="{6396D0B1-24CB-4A13-BD84-0FCDC1378D8A}"/>
    <dgm:cxn modelId="{FBFAA02D-A3F4-4273-B152-86860D3BCB89}" type="presOf" srcId="{F5249094-CD8C-4BC5-8215-DBF81445E530}" destId="{1D995926-8602-4DA2-A86E-EDA85FFC1E95}" srcOrd="0" destOrd="0" presId="urn:microsoft.com/office/officeart/2005/8/layout/hierarchy3"/>
    <dgm:cxn modelId="{A7C3A92D-BC97-4084-BF38-FF3E20AC83DC}" type="presOf" srcId="{2ADCD2C9-4D05-4AE1-A6A0-24211C131EE7}" destId="{6ACF2040-68B2-431F-A76A-B18EECD682CF}" srcOrd="0" destOrd="0" presId="urn:microsoft.com/office/officeart/2005/8/layout/hierarchy3"/>
    <dgm:cxn modelId="{2CE8D531-F0A1-4879-B97A-2605FE9711EA}" srcId="{D531748A-C450-40AF-810F-4BF25D288992}" destId="{0B4E232E-F1FC-4CE7-80CD-4CD37F89A78E}" srcOrd="7" destOrd="0" parTransId="{495FEA78-BC13-4F42-B1FF-DF5051A4E2D3}" sibTransId="{E4C0990F-6A5D-4E98-A61D-F3696453CE1A}"/>
    <dgm:cxn modelId="{DCB5D235-4B66-4C7A-823D-DE5C5EEE0F00}" srcId="{28BC8B86-2E1C-4095-9D6C-099FC3422A58}" destId="{1D801ED9-0D7E-4CF2-BEAE-0EF5F18744F9}" srcOrd="0" destOrd="0" parTransId="{E97FA6D3-8A19-4D08-A730-10F274684D7B}" sibTransId="{510F8AEE-4788-4C63-AC32-BE642EF4D8B7}"/>
    <dgm:cxn modelId="{B7166C38-CCB8-4B58-9B43-B761934670F1}" type="presOf" srcId="{D531748A-C450-40AF-810F-4BF25D288992}" destId="{50C5CC06-C912-40DD-BCC1-193718AAF624}" srcOrd="0" destOrd="0" presId="urn:microsoft.com/office/officeart/2005/8/layout/hierarchy3"/>
    <dgm:cxn modelId="{6923183C-AB2E-4BAD-8CE1-E44E63C001E3}" srcId="{4F5BE3B8-934F-458D-8831-FBB95319C3C3}" destId="{28BC8B86-2E1C-4095-9D6C-099FC3422A58}" srcOrd="6" destOrd="0" parTransId="{AE226639-DFAA-4924-8FAC-0EF97BDF2C7D}" sibTransId="{BB1ADA86-F919-4E10-AA06-37290875414F}"/>
    <dgm:cxn modelId="{0A450740-90A4-4025-A8B7-FE6AEEB03DDD}" srcId="{1D041544-753C-43F2-B842-01ACCD3C4205}" destId="{D8921D76-274C-47E1-8CF0-29333ACC077A}" srcOrd="2" destOrd="0" parTransId="{65D71396-2E51-44C2-A404-BDEEDF60F78E}" sibTransId="{8CAE4316-69B5-479D-85E2-768F2FE08B12}"/>
    <dgm:cxn modelId="{974BF05D-B35D-4484-A9F1-7D0469DE3CC3}" type="presOf" srcId="{09FF4637-79CF-4DB9-81DC-3080094A720B}" destId="{2E928FCD-02C5-43D0-9754-99F1A15285B9}" srcOrd="0" destOrd="0" presId="urn:microsoft.com/office/officeart/2005/8/layout/hierarchy3"/>
    <dgm:cxn modelId="{C78B7B5F-33F9-4F8F-9C28-4434174D625C}" srcId="{1D041544-753C-43F2-B842-01ACCD3C4205}" destId="{9339FA76-370B-46C8-9CCB-90F3337FEF4A}" srcOrd="0" destOrd="0" parTransId="{51578D4E-CEDD-49CF-90EE-15CC1AC9091C}" sibTransId="{CE4496E3-13FA-4CD2-9292-0F9EB64764DD}"/>
    <dgm:cxn modelId="{E9FFD45F-39D6-4CDC-9716-4314423E4BFF}" srcId="{D531748A-C450-40AF-810F-4BF25D288992}" destId="{CC007382-BD65-45B7-B37D-B8703075F8D1}" srcOrd="4" destOrd="0" parTransId="{F5249094-CD8C-4BC5-8215-DBF81445E530}" sibTransId="{46B1EE1B-84AC-4405-875B-A9F402EFD221}"/>
    <dgm:cxn modelId="{20DD6C60-DCF0-49A4-9939-D995EC280D11}" type="presOf" srcId="{7B439C01-821B-4F2D-ADEF-E98E49635767}" destId="{1A1BAA72-E2EB-45D2-9F7B-1CD8BBBF9DA6}" srcOrd="0" destOrd="0" presId="urn:microsoft.com/office/officeart/2005/8/layout/hierarchy3"/>
    <dgm:cxn modelId="{287F2441-07D8-4959-8162-12D3DE542E6B}" type="presOf" srcId="{D271F16D-96A7-405C-A58F-667E0BF03953}" destId="{1A7E5BF9-6314-4C84-BD5B-98031DD5093F}" srcOrd="0" destOrd="0" presId="urn:microsoft.com/office/officeart/2005/8/layout/hierarchy3"/>
    <dgm:cxn modelId="{7D390543-8AAB-4813-92CE-5969552D84E9}" srcId="{1D041544-753C-43F2-B842-01ACCD3C4205}" destId="{51741146-50C3-45DB-8B78-5BD6F1FC152B}" srcOrd="1" destOrd="0" parTransId="{C50BBEC1-52B3-4E0E-AF75-B0CB98C39AA3}" sibTransId="{D9F10FE8-BA94-422C-8F3F-0D9E6702A51C}"/>
    <dgm:cxn modelId="{54F22365-DF1F-41CD-A72F-62989E354C47}" type="presOf" srcId="{500C4DAE-1BAC-4ADD-9B3E-3A38D33113FE}" destId="{6CEF9407-74AC-4F9D-90B8-B1510BC450AA}" srcOrd="0" destOrd="0" presId="urn:microsoft.com/office/officeart/2005/8/layout/hierarchy3"/>
    <dgm:cxn modelId="{E6444945-5AB9-4E9F-928D-64144C2ED811}" type="presOf" srcId="{0FBF0F4B-FE80-45B3-8800-C001CDCE5EB5}" destId="{3017E131-545B-49E7-B3F0-F734AE88D152}" srcOrd="0" destOrd="0" presId="urn:microsoft.com/office/officeart/2005/8/layout/hierarchy3"/>
    <dgm:cxn modelId="{930C736A-71F5-4722-9DE0-080FAE38E7F7}" type="presOf" srcId="{E662E8BC-FCA4-41A4-86B9-AEABFE688469}" destId="{DD0C7E28-803A-4298-ACB8-3A72E4B3BEA9}" srcOrd="1" destOrd="0" presId="urn:microsoft.com/office/officeart/2005/8/layout/hierarchy3"/>
    <dgm:cxn modelId="{5E66106C-B131-4E65-9B28-BF6E9EB52AFF}" type="presOf" srcId="{28BC8B86-2E1C-4095-9D6C-099FC3422A58}" destId="{8DE6E9FC-AE01-4C1A-B0B9-CF7FCD732188}" srcOrd="1" destOrd="0" presId="urn:microsoft.com/office/officeart/2005/8/layout/hierarchy3"/>
    <dgm:cxn modelId="{F25BD96C-188C-44B1-97A3-BB46B3DC14FB}" type="presOf" srcId="{ECD20BA9-215C-469C-B1C8-799D5A38EEB3}" destId="{A9BF2902-B780-40A5-8F89-BA4FC75BD662}" srcOrd="0" destOrd="0" presId="urn:microsoft.com/office/officeart/2005/8/layout/hierarchy3"/>
    <dgm:cxn modelId="{95606B6F-1495-4D25-9ABF-C4D3859BC50A}" srcId="{D531748A-C450-40AF-810F-4BF25D288992}" destId="{57DBB2F0-1C95-448D-9F16-C29504F64F1E}" srcOrd="1" destOrd="0" parTransId="{5B6F4A80-A30C-45B0-BE5B-EF123FF72BBC}" sibTransId="{B6C89B9B-44C8-4DEA-909E-D521D568AB60}"/>
    <dgm:cxn modelId="{9CB7F54F-BD5A-433E-8566-D2924C53A88A}" srcId="{4F5BE3B8-934F-458D-8831-FBB95319C3C3}" destId="{2ADCD2C9-4D05-4AE1-A6A0-24211C131EE7}" srcOrd="5" destOrd="0" parTransId="{F7274059-564F-4DA7-AFE5-510B63F66D15}" sibTransId="{75DAB022-42A1-43A8-8D03-139FD5B6B39D}"/>
    <dgm:cxn modelId="{1E9BB550-7847-4104-96AA-5E5899F454EB}" type="presOf" srcId="{9C58A2DC-5DDE-4E1A-BEDE-F44E728548DA}" destId="{EB7ED91C-A6D4-41E9-BD98-59909216C3DC}" srcOrd="0" destOrd="0" presId="urn:microsoft.com/office/officeart/2005/8/layout/hierarchy3"/>
    <dgm:cxn modelId="{4FAF6E72-5EAC-42F4-96D6-D1C0819742C3}" type="presOf" srcId="{79086CA3-A2F1-4033-815C-A41BD17C0992}" destId="{7D766978-9735-498D-A553-DAC134BD1A67}" srcOrd="0" destOrd="0" presId="urn:microsoft.com/office/officeart/2005/8/layout/hierarchy3"/>
    <dgm:cxn modelId="{7C634653-C88C-491F-BC27-E16D721C93C3}" type="presOf" srcId="{2AC65C52-A144-4E05-8E3E-5C1DC035051C}" destId="{4A0088CE-FA6D-4863-B154-251E1A69BEAA}" srcOrd="0" destOrd="0" presId="urn:microsoft.com/office/officeart/2005/8/layout/hierarchy3"/>
    <dgm:cxn modelId="{0BECA653-60B9-4D8C-BF0B-647C5B6A4213}" type="presOf" srcId="{1E98C16F-92F8-4AB9-B3D2-8AB55300EA84}" destId="{A9407495-C04D-407E-92BC-4468CC85B51E}" srcOrd="0" destOrd="0" presId="urn:microsoft.com/office/officeart/2005/8/layout/hierarchy3"/>
    <dgm:cxn modelId="{7EA66B55-DE4E-45C5-996B-852B5076FBAE}" type="presOf" srcId="{19CCC908-E859-490C-907F-2988796C4883}" destId="{B9A3CB31-AA16-47E5-AC8E-3B8FB7B1BF49}" srcOrd="0" destOrd="0" presId="urn:microsoft.com/office/officeart/2005/8/layout/hierarchy3"/>
    <dgm:cxn modelId="{E5C19755-B91D-47AF-A2F6-8E3EDA58B720}" type="presOf" srcId="{51578D4E-CEDD-49CF-90EE-15CC1AC9091C}" destId="{FB326031-EDAF-4B58-A5F8-5692F6E5D387}" srcOrd="0" destOrd="0" presId="urn:microsoft.com/office/officeart/2005/8/layout/hierarchy3"/>
    <dgm:cxn modelId="{87469979-C073-4FD5-8BC1-7C223D8F0B7A}" type="presOf" srcId="{D8921D76-274C-47E1-8CF0-29333ACC077A}" destId="{689BB25E-FC7C-45D1-80D6-C08BABF6B7C5}" srcOrd="0" destOrd="0" presId="urn:microsoft.com/office/officeart/2005/8/layout/hierarchy3"/>
    <dgm:cxn modelId="{DF99B97C-8B2B-43D4-8EB0-363C41698EC1}" type="presOf" srcId="{57DBB2F0-1C95-448D-9F16-C29504F64F1E}" destId="{C68A26BB-96AE-44F0-9A7F-9C2155F89F98}" srcOrd="0" destOrd="0" presId="urn:microsoft.com/office/officeart/2005/8/layout/hierarchy3"/>
    <dgm:cxn modelId="{930C177D-1CCA-4969-B109-6B24761B32F2}" srcId="{1D041544-753C-43F2-B842-01ACCD3C4205}" destId="{2AC65C52-A144-4E05-8E3E-5C1DC035051C}" srcOrd="3" destOrd="0" parTransId="{1E98C16F-92F8-4AB9-B3D2-8AB55300EA84}" sibTransId="{9B75FAEA-4A2A-497A-857E-598853F56DC9}"/>
    <dgm:cxn modelId="{EF0D0281-BAD5-4A8A-B28E-0488493B27FD}" srcId="{D531748A-C450-40AF-810F-4BF25D288992}" destId="{9C58A2DC-5DDE-4E1A-BEDE-F44E728548DA}" srcOrd="0" destOrd="0" parTransId="{591541E8-6462-4B91-8426-E7AC2DE6783A}" sibTransId="{BF9D3F5C-40E2-4006-A608-17038D0FBD65}"/>
    <dgm:cxn modelId="{2C1FAF82-701B-471E-8BAC-C0012DC49937}" type="presOf" srcId="{4F5BE3B8-934F-458D-8831-FBB95319C3C3}" destId="{B0CB45CD-8676-4E17-BFED-40E6A8ACA0C8}" srcOrd="0" destOrd="0" presId="urn:microsoft.com/office/officeart/2005/8/layout/hierarchy3"/>
    <dgm:cxn modelId="{36472983-4DB8-449A-AD19-60699B9A77E3}" srcId="{4F5BE3B8-934F-458D-8831-FBB95319C3C3}" destId="{09FF4637-79CF-4DB9-81DC-3080094A720B}" srcOrd="2" destOrd="0" parTransId="{0E1F40FA-AEB8-43E4-A1AF-1B8533A61D93}" sibTransId="{5A8814A8-2C07-4C9D-864A-15F176E4A74E}"/>
    <dgm:cxn modelId="{0DDDED8B-D963-488A-8ABD-B65F61313415}" srcId="{4F5BE3B8-934F-458D-8831-FBB95319C3C3}" destId="{1D041544-753C-43F2-B842-01ACCD3C4205}" srcOrd="0" destOrd="0" parTransId="{1E029310-E9A2-4734-86B6-7F86DA2E8C4B}" sibTransId="{015F64A6-C0D0-42C0-A8FE-5A14F9C7843A}"/>
    <dgm:cxn modelId="{55D2238E-21E2-4840-84AA-BEC11C32975D}" type="presOf" srcId="{E2B2CCCC-F600-4EE2-9412-38AB8380EFC5}" destId="{1954C11D-3CE9-4AFF-A5B1-98793D662392}" srcOrd="1" destOrd="0" presId="urn:microsoft.com/office/officeart/2005/8/layout/hierarchy3"/>
    <dgm:cxn modelId="{04C26496-275D-4587-9D98-609A07038DB6}" type="presOf" srcId="{4311E9FD-4316-4A45-8BB0-43BCC83DF85C}" destId="{C1AC6F66-8EA4-471E-9A8A-D2D130F5843F}" srcOrd="0" destOrd="0" presId="urn:microsoft.com/office/officeart/2005/8/layout/hierarchy3"/>
    <dgm:cxn modelId="{7136829D-08FD-497E-9F8B-F56EEA4C3B4B}" type="presOf" srcId="{A19EBE42-38DB-4A42-B4D8-7ED0057FBA10}" destId="{079AEC0A-F6F7-4A7A-8A36-5B772CE45317}" srcOrd="0" destOrd="0" presId="urn:microsoft.com/office/officeart/2005/8/layout/hierarchy3"/>
    <dgm:cxn modelId="{2AF884A1-A2B6-4B07-A7CE-8FF2890F6411}" srcId="{E2B2CCCC-F600-4EE2-9412-38AB8380EFC5}" destId="{C2CD8889-B416-4031-B38D-F7F8E2EC8573}" srcOrd="2" destOrd="0" parTransId="{862A0CC3-AF29-4D9F-97A3-085B9B9B854E}" sibTransId="{6A091712-8BCA-499B-8AD5-4BD4AA850998}"/>
    <dgm:cxn modelId="{FDB7C9A3-C9FA-4B8C-9E36-AB22AEEB46A3}" type="presOf" srcId="{5B6F4A80-A30C-45B0-BE5B-EF123FF72BBC}" destId="{EF91C15C-77B2-4D89-8ECA-FC03CA139F1D}" srcOrd="0" destOrd="0" presId="urn:microsoft.com/office/officeart/2005/8/layout/hierarchy3"/>
    <dgm:cxn modelId="{F547C5AD-0DA2-4A7C-A9EE-F4C8ADC96447}" type="presOf" srcId="{F34F3B59-A5D4-4411-9727-2199A4DC67AD}" destId="{6E0D97EF-0BEB-4528-A8B5-2001BD8A5DD1}" srcOrd="0" destOrd="0" presId="urn:microsoft.com/office/officeart/2005/8/layout/hierarchy3"/>
    <dgm:cxn modelId="{A25890AE-FC42-4661-A863-DEB013CB65B1}" type="presOf" srcId="{1D041544-753C-43F2-B842-01ACCD3C4205}" destId="{73429794-4A50-4282-925A-803CF9DB8206}" srcOrd="1" destOrd="0" presId="urn:microsoft.com/office/officeart/2005/8/layout/hierarchy3"/>
    <dgm:cxn modelId="{AA9F5BB2-4606-4C4E-9B45-2C63678EB738}" srcId="{1D041544-753C-43F2-B842-01ACCD3C4205}" destId="{3024358A-6747-4B7A-B177-B88BC3D43697}" srcOrd="4" destOrd="0" parTransId="{DA60D91B-1147-4634-8B3A-00A6071C8A54}" sibTransId="{86B87B91-BC75-4282-B33D-5180A4396932}"/>
    <dgm:cxn modelId="{15FD62B3-540D-484F-9A99-518E29165C02}" srcId="{09FF4637-79CF-4DB9-81DC-3080094A720B}" destId="{D1F68CEF-D182-4C3E-9844-69B8D8F45B38}" srcOrd="0" destOrd="0" parTransId="{F34F3B59-A5D4-4411-9727-2199A4DC67AD}" sibTransId="{D4EA0643-B55E-4689-8CE8-0B2D2E1B0270}"/>
    <dgm:cxn modelId="{AAAC34B4-EEF9-4E80-B70A-D107DA9D7D35}" type="presOf" srcId="{CC007382-BD65-45B7-B37D-B8703075F8D1}" destId="{A732F2FB-A09E-4D14-ABDA-2771A99089B5}" srcOrd="0" destOrd="0" presId="urn:microsoft.com/office/officeart/2005/8/layout/hierarchy3"/>
    <dgm:cxn modelId="{83C8AEB5-E572-4CEE-9412-9E412C542F81}" type="presOf" srcId="{E97FA6D3-8A19-4D08-A730-10F274684D7B}" destId="{883C33AC-4791-4065-BD44-0E7AFDC2C48A}" srcOrd="0" destOrd="0" presId="urn:microsoft.com/office/officeart/2005/8/layout/hierarchy3"/>
    <dgm:cxn modelId="{85432AB7-8F22-4901-B19D-30C36ACB6E0C}" type="presOf" srcId="{862A0CC3-AF29-4D9F-97A3-085B9B9B854E}" destId="{8417F190-8D7A-4372-834F-A3FA0FD21A8E}" srcOrd="0" destOrd="0" presId="urn:microsoft.com/office/officeart/2005/8/layout/hierarchy3"/>
    <dgm:cxn modelId="{28F7E0B7-1483-481D-B571-BC10179B7199}" type="presOf" srcId="{1D801ED9-0D7E-4CF2-BEAE-0EF5F18744F9}" destId="{85555F2B-6704-45E5-8079-C4DF0B92A559}" srcOrd="0" destOrd="0" presId="urn:microsoft.com/office/officeart/2005/8/layout/hierarchy3"/>
    <dgm:cxn modelId="{8A24ECB7-97B9-4835-9F52-8EEA9095B7F7}" srcId="{4F5BE3B8-934F-458D-8831-FBB95319C3C3}" destId="{6108DB12-69AD-4FA4-8357-346721FCB371}" srcOrd="7" destOrd="0" parTransId="{606809C7-5CC9-4B5E-9FD7-77998BEA34EB}" sibTransId="{6231C394-5222-4C7E-BFCA-2523CCF6D616}"/>
    <dgm:cxn modelId="{D42734B8-804D-47ED-88C9-F7AD47F56332}" type="presOf" srcId="{09FF4637-79CF-4DB9-81DC-3080094A720B}" destId="{DFCD391C-B65C-4E71-A727-447F4C41D896}" srcOrd="1" destOrd="0" presId="urn:microsoft.com/office/officeart/2005/8/layout/hierarchy3"/>
    <dgm:cxn modelId="{63A988B9-03DC-4959-8E78-6D116AFB9BA1}" type="presOf" srcId="{3024358A-6747-4B7A-B177-B88BC3D43697}" destId="{3FD3C681-B26B-4685-887B-2BBD011378BF}" srcOrd="0" destOrd="0" presId="urn:microsoft.com/office/officeart/2005/8/layout/hierarchy3"/>
    <dgm:cxn modelId="{46A75DBD-03FD-402F-9F9D-D06AADD18E85}" type="presOf" srcId="{F4CEF678-F42A-435C-950B-E4090F81BE53}" destId="{EEB2A06A-D441-4BFE-8965-F6862E3C7DE1}" srcOrd="0" destOrd="0" presId="urn:microsoft.com/office/officeart/2005/8/layout/hierarchy3"/>
    <dgm:cxn modelId="{137543C0-742E-4DAF-B3DC-3CCB06F1E564}" type="presOf" srcId="{F37BE2CA-9010-4974-AC40-03CD530092FE}" destId="{8DF4447A-B83E-4886-A9DC-C1A110B46979}" srcOrd="0" destOrd="0" presId="urn:microsoft.com/office/officeart/2005/8/layout/hierarchy3"/>
    <dgm:cxn modelId="{C648D2C2-9599-4BC3-AD20-5F13CA007F22}" srcId="{D531748A-C450-40AF-810F-4BF25D288992}" destId="{06257EDD-F63E-4291-A43B-3D7164B0D35C}" srcOrd="5" destOrd="0" parTransId="{ECD20BA9-215C-469C-B1C8-799D5A38EEB3}" sibTransId="{5FA73EEF-8AF5-4716-9509-0D601693BF73}"/>
    <dgm:cxn modelId="{92A6E5C5-261A-41DA-A3AF-A4F03D096C87}" type="presOf" srcId="{2ADCD2C9-4D05-4AE1-A6A0-24211C131EE7}" destId="{8B70C4AB-F699-41FC-88A5-3E7510DFEF08}" srcOrd="1" destOrd="0" presId="urn:microsoft.com/office/officeart/2005/8/layout/hierarchy3"/>
    <dgm:cxn modelId="{43B05BC7-DE56-4187-8451-7FB455CA9688}" srcId="{D531748A-C450-40AF-810F-4BF25D288992}" destId="{CD331254-12B8-43DF-ACDA-2FEFB243BD7D}" srcOrd="6" destOrd="0" parTransId="{9D724C5E-06F3-497B-A27D-174F1F0C4448}" sibTransId="{ED92EEF1-79B7-4E81-B994-573997F38AB0}"/>
    <dgm:cxn modelId="{3F58AFC7-0A50-4DFD-8208-C89CAF814F34}" type="presOf" srcId="{1D041544-753C-43F2-B842-01ACCD3C4205}" destId="{CB927FE1-3054-46B1-8E41-72CEFC0F488D}" srcOrd="0" destOrd="0" presId="urn:microsoft.com/office/officeart/2005/8/layout/hierarchy3"/>
    <dgm:cxn modelId="{0B56F5C8-A29F-4198-83D1-04E1CBAFD185}" type="presOf" srcId="{85BEF1FD-3F76-4522-B45B-07DEDB80D823}" destId="{9975B1B1-425A-41A8-B444-B3755213EBBA}" srcOrd="0" destOrd="0" presId="urn:microsoft.com/office/officeart/2005/8/layout/hierarchy3"/>
    <dgm:cxn modelId="{21306ACC-3A08-4584-B576-81C83EEBEEA8}" type="presOf" srcId="{F95E2790-C84C-4D1A-BBF5-5383AAC1AD41}" destId="{6D29B43B-051C-4132-868E-EF93428F3AC7}" srcOrd="0" destOrd="0" presId="urn:microsoft.com/office/officeart/2005/8/layout/hierarchy3"/>
    <dgm:cxn modelId="{26367ECD-5A61-4790-A5BE-75BA0A8DD7E8}" type="presOf" srcId="{5715F4AA-91D6-44C4-8795-2CF1D3FA3E07}" destId="{3E36E400-B34F-4518-A8FC-51022561FA73}" srcOrd="0" destOrd="0" presId="urn:microsoft.com/office/officeart/2005/8/layout/hierarchy3"/>
    <dgm:cxn modelId="{1EB2DDCE-1017-4C70-B4CD-77CC2EF2B333}" type="presOf" srcId="{28BC8B86-2E1C-4095-9D6C-099FC3422A58}" destId="{A4E42BD7-A6DF-461D-9D47-360C8CE754B1}" srcOrd="0" destOrd="0" presId="urn:microsoft.com/office/officeart/2005/8/layout/hierarchy3"/>
    <dgm:cxn modelId="{6DE94ED5-C755-4CFE-B440-9BE3EBC4479D}" srcId="{4F5BE3B8-934F-458D-8831-FBB95319C3C3}" destId="{E2B2CCCC-F600-4EE2-9412-38AB8380EFC5}" srcOrd="4" destOrd="0" parTransId="{F844CD99-E544-4776-A02F-E99ED9625A61}" sibTransId="{9D644449-C2B2-430E-BAAD-CD7FB8AD0A2D}"/>
    <dgm:cxn modelId="{E6EAB8DC-E982-4B7C-993A-A4A73742CCE1}" type="presOf" srcId="{7CEC334F-8154-4055-A549-CC6D6778DDD7}" destId="{4745B9F3-4B1B-4042-92F9-44A79B761CC8}" srcOrd="0" destOrd="0" presId="urn:microsoft.com/office/officeart/2005/8/layout/hierarchy3"/>
    <dgm:cxn modelId="{50D30FDD-6FBA-4C74-B8FE-CED136C3431E}" type="presOf" srcId="{D1F68CEF-D182-4C3E-9844-69B8D8F45B38}" destId="{2A8C046D-E857-4C81-8309-95E42F966E6D}" srcOrd="0" destOrd="0" presId="urn:microsoft.com/office/officeart/2005/8/layout/hierarchy3"/>
    <dgm:cxn modelId="{3B7BB8E7-0048-4A0E-965F-BD6C16645C36}" type="presOf" srcId="{6108DB12-69AD-4FA4-8357-346721FCB371}" destId="{684CB36D-9D8E-469E-B5D8-4CA2AAB258D2}" srcOrd="0" destOrd="0" presId="urn:microsoft.com/office/officeart/2005/8/layout/hierarchy3"/>
    <dgm:cxn modelId="{68B717EB-A2DC-4F62-B98C-73B98D786FE7}" type="presOf" srcId="{06257EDD-F63E-4291-A43B-3D7164B0D35C}" destId="{3038CED8-150A-4392-AA62-6ADE29B8900A}" srcOrd="0" destOrd="0" presId="urn:microsoft.com/office/officeart/2005/8/layout/hierarchy3"/>
    <dgm:cxn modelId="{87E473EC-BACC-4186-BB86-30BA29C0D1F5}" srcId="{4F5BE3B8-934F-458D-8831-FBB95319C3C3}" destId="{D531748A-C450-40AF-810F-4BF25D288992}" srcOrd="3" destOrd="0" parTransId="{CCBEC390-970F-4B61-ACEA-5D56F44E838C}" sibTransId="{256CEB26-0156-435C-A1D6-B3E404BFF9BC}"/>
    <dgm:cxn modelId="{4F793DEF-CA38-48B0-9823-DF1A3502AC30}" srcId="{4F5BE3B8-934F-458D-8831-FBB95319C3C3}" destId="{E662E8BC-FCA4-41A4-86B9-AEABFE688469}" srcOrd="1" destOrd="0" parTransId="{07D0A454-8B33-4CCE-B757-BE3C18B87D30}" sibTransId="{1752767A-6D99-49AA-BD69-C5384422D81A}"/>
    <dgm:cxn modelId="{8E32E9F4-291B-45EA-A798-C82139BC18FA}" srcId="{E662E8BC-FCA4-41A4-86B9-AEABFE688469}" destId="{F37BE2CA-9010-4974-AC40-03CD530092FE}" srcOrd="0" destOrd="0" parTransId="{7B439C01-821B-4F2D-ADEF-E98E49635767}" sibTransId="{CB9E9C6F-2BF3-47A4-8DD0-0EB48ED07721}"/>
    <dgm:cxn modelId="{04C2A7F7-7841-4313-933A-43280D157497}" type="presOf" srcId="{6108DB12-69AD-4FA4-8357-346721FCB371}" destId="{6263EA7A-AFBA-4C28-9D72-406F31B56285}" srcOrd="1" destOrd="0" presId="urn:microsoft.com/office/officeart/2005/8/layout/hierarchy3"/>
    <dgm:cxn modelId="{E88FE9F9-894E-48B8-8F3C-4D757F979CF3}" type="presOf" srcId="{D531748A-C450-40AF-810F-4BF25D288992}" destId="{C2256C1C-6946-4001-AB83-9E5C1B07E323}" srcOrd="1" destOrd="0" presId="urn:microsoft.com/office/officeart/2005/8/layout/hierarchy3"/>
    <dgm:cxn modelId="{5D8D31FE-C127-4670-A9D3-A3367C3E3555}" type="presOf" srcId="{E662E8BC-FCA4-41A4-86B9-AEABFE688469}" destId="{3327F525-EBEB-4E55-9667-06D7EAAC50CA}" srcOrd="0" destOrd="0" presId="urn:microsoft.com/office/officeart/2005/8/layout/hierarchy3"/>
    <dgm:cxn modelId="{053DFCFE-06E6-4F36-8A9E-E53B99545662}" type="presOf" srcId="{9339FA76-370B-46C8-9CCB-90F3337FEF4A}" destId="{C0B6170E-7196-4BD8-B6BF-91895DE771B7}" srcOrd="0" destOrd="0" presId="urn:microsoft.com/office/officeart/2005/8/layout/hierarchy3"/>
    <dgm:cxn modelId="{42D4576C-FC4D-49D4-9153-D4C8331F1B9B}" type="presParOf" srcId="{B0CB45CD-8676-4E17-BFED-40E6A8ACA0C8}" destId="{7F0FECED-82DF-4248-96F9-49E17A25447C}" srcOrd="0" destOrd="0" presId="urn:microsoft.com/office/officeart/2005/8/layout/hierarchy3"/>
    <dgm:cxn modelId="{8467F2FF-A2FF-489D-AA0F-A248644A5740}" type="presParOf" srcId="{7F0FECED-82DF-4248-96F9-49E17A25447C}" destId="{97D0D0AC-087A-48B3-9A29-7DC0016DE470}" srcOrd="0" destOrd="0" presId="urn:microsoft.com/office/officeart/2005/8/layout/hierarchy3"/>
    <dgm:cxn modelId="{0B571702-E2B5-4D2F-95D7-78F799E004EA}" type="presParOf" srcId="{97D0D0AC-087A-48B3-9A29-7DC0016DE470}" destId="{CB927FE1-3054-46B1-8E41-72CEFC0F488D}" srcOrd="0" destOrd="0" presId="urn:microsoft.com/office/officeart/2005/8/layout/hierarchy3"/>
    <dgm:cxn modelId="{60D6E1A9-FA2C-493C-949A-BFA50C1914AA}" type="presParOf" srcId="{97D0D0AC-087A-48B3-9A29-7DC0016DE470}" destId="{73429794-4A50-4282-925A-803CF9DB8206}" srcOrd="1" destOrd="0" presId="urn:microsoft.com/office/officeart/2005/8/layout/hierarchy3"/>
    <dgm:cxn modelId="{1618145E-AC87-422C-BC94-DD9121EE03A2}" type="presParOf" srcId="{7F0FECED-82DF-4248-96F9-49E17A25447C}" destId="{149C6CDA-6D9A-4BCA-BB84-76DA214A7EB1}" srcOrd="1" destOrd="0" presId="urn:microsoft.com/office/officeart/2005/8/layout/hierarchy3"/>
    <dgm:cxn modelId="{8AFE2AC8-87B2-47C7-B6DE-B36267FFDE91}" type="presParOf" srcId="{149C6CDA-6D9A-4BCA-BB84-76DA214A7EB1}" destId="{FB326031-EDAF-4B58-A5F8-5692F6E5D387}" srcOrd="0" destOrd="0" presId="urn:microsoft.com/office/officeart/2005/8/layout/hierarchy3"/>
    <dgm:cxn modelId="{728D2F86-437C-4AF2-82E3-34A7109457E6}" type="presParOf" srcId="{149C6CDA-6D9A-4BCA-BB84-76DA214A7EB1}" destId="{C0B6170E-7196-4BD8-B6BF-91895DE771B7}" srcOrd="1" destOrd="0" presId="urn:microsoft.com/office/officeart/2005/8/layout/hierarchy3"/>
    <dgm:cxn modelId="{AFBDEC70-B37D-4B46-A8DC-9D443B27E732}" type="presParOf" srcId="{149C6CDA-6D9A-4BCA-BB84-76DA214A7EB1}" destId="{925E4DFF-46D6-4FEE-AC00-E6043F442AF8}" srcOrd="2" destOrd="0" presId="urn:microsoft.com/office/officeart/2005/8/layout/hierarchy3"/>
    <dgm:cxn modelId="{AD862A0B-0A82-4E0F-8EDB-1A30EC3D713C}" type="presParOf" srcId="{149C6CDA-6D9A-4BCA-BB84-76DA214A7EB1}" destId="{441C8DB3-BA23-43D5-8B76-F27A717465B7}" srcOrd="3" destOrd="0" presId="urn:microsoft.com/office/officeart/2005/8/layout/hierarchy3"/>
    <dgm:cxn modelId="{E4FB9CC2-122F-4FC2-A187-62C1112F77FD}" type="presParOf" srcId="{149C6CDA-6D9A-4BCA-BB84-76DA214A7EB1}" destId="{4E793B46-D933-48F9-BD14-15EF0FF3F94B}" srcOrd="4" destOrd="0" presId="urn:microsoft.com/office/officeart/2005/8/layout/hierarchy3"/>
    <dgm:cxn modelId="{896262B3-7F2C-4AB5-A4FD-421C4A71F9D7}" type="presParOf" srcId="{149C6CDA-6D9A-4BCA-BB84-76DA214A7EB1}" destId="{689BB25E-FC7C-45D1-80D6-C08BABF6B7C5}" srcOrd="5" destOrd="0" presId="urn:microsoft.com/office/officeart/2005/8/layout/hierarchy3"/>
    <dgm:cxn modelId="{278C35BB-B3DF-487E-80A1-B99B37288FB9}" type="presParOf" srcId="{149C6CDA-6D9A-4BCA-BB84-76DA214A7EB1}" destId="{A9407495-C04D-407E-92BC-4468CC85B51E}" srcOrd="6" destOrd="0" presId="urn:microsoft.com/office/officeart/2005/8/layout/hierarchy3"/>
    <dgm:cxn modelId="{33A2610B-0B9E-4A3B-A678-39ED10CEEB5C}" type="presParOf" srcId="{149C6CDA-6D9A-4BCA-BB84-76DA214A7EB1}" destId="{4A0088CE-FA6D-4863-B154-251E1A69BEAA}" srcOrd="7" destOrd="0" presId="urn:microsoft.com/office/officeart/2005/8/layout/hierarchy3"/>
    <dgm:cxn modelId="{049029FC-2DCF-4803-87E5-D86E6D80F53A}" type="presParOf" srcId="{149C6CDA-6D9A-4BCA-BB84-76DA214A7EB1}" destId="{9FA221EE-2BD2-4E56-A8C2-52C82AF74DAB}" srcOrd="8" destOrd="0" presId="urn:microsoft.com/office/officeart/2005/8/layout/hierarchy3"/>
    <dgm:cxn modelId="{67D65DC8-5C2F-44FC-B3B2-71EDA7434149}" type="presParOf" srcId="{149C6CDA-6D9A-4BCA-BB84-76DA214A7EB1}" destId="{3FD3C681-B26B-4685-887B-2BBD011378BF}" srcOrd="9" destOrd="0" presId="urn:microsoft.com/office/officeart/2005/8/layout/hierarchy3"/>
    <dgm:cxn modelId="{29180155-2AE5-4050-BC18-89F0E408B298}" type="presParOf" srcId="{B0CB45CD-8676-4E17-BFED-40E6A8ACA0C8}" destId="{E6C43E95-201A-4F99-9118-3A3C11DE8B2F}" srcOrd="1" destOrd="0" presId="urn:microsoft.com/office/officeart/2005/8/layout/hierarchy3"/>
    <dgm:cxn modelId="{BDA3424F-F3FD-4CA2-BCB0-31D0C9B60709}" type="presParOf" srcId="{E6C43E95-201A-4F99-9118-3A3C11DE8B2F}" destId="{A05241A8-42AE-4A0E-953A-D81D9CF89C05}" srcOrd="0" destOrd="0" presId="urn:microsoft.com/office/officeart/2005/8/layout/hierarchy3"/>
    <dgm:cxn modelId="{A936CC99-460A-41CE-A703-57E3B18EA85C}" type="presParOf" srcId="{A05241A8-42AE-4A0E-953A-D81D9CF89C05}" destId="{3327F525-EBEB-4E55-9667-06D7EAAC50CA}" srcOrd="0" destOrd="0" presId="urn:microsoft.com/office/officeart/2005/8/layout/hierarchy3"/>
    <dgm:cxn modelId="{4594C8A6-4EF4-427F-B5B3-0A31456B1CAE}" type="presParOf" srcId="{A05241A8-42AE-4A0E-953A-D81D9CF89C05}" destId="{DD0C7E28-803A-4298-ACB8-3A72E4B3BEA9}" srcOrd="1" destOrd="0" presId="urn:microsoft.com/office/officeart/2005/8/layout/hierarchy3"/>
    <dgm:cxn modelId="{BEA44B6D-660E-40CD-8020-96083C1A528D}" type="presParOf" srcId="{E6C43E95-201A-4F99-9118-3A3C11DE8B2F}" destId="{92ECD1FF-50D1-4B90-8110-2CDB3A1C54AC}" srcOrd="1" destOrd="0" presId="urn:microsoft.com/office/officeart/2005/8/layout/hierarchy3"/>
    <dgm:cxn modelId="{5656BEFF-A4C3-4122-864D-68176503C230}" type="presParOf" srcId="{92ECD1FF-50D1-4B90-8110-2CDB3A1C54AC}" destId="{1A1BAA72-E2EB-45D2-9F7B-1CD8BBBF9DA6}" srcOrd="0" destOrd="0" presId="urn:microsoft.com/office/officeart/2005/8/layout/hierarchy3"/>
    <dgm:cxn modelId="{02597E46-A43B-41B4-BCC7-59B8C386EE04}" type="presParOf" srcId="{92ECD1FF-50D1-4B90-8110-2CDB3A1C54AC}" destId="{8DF4447A-B83E-4886-A9DC-C1A110B46979}" srcOrd="1" destOrd="0" presId="urn:microsoft.com/office/officeart/2005/8/layout/hierarchy3"/>
    <dgm:cxn modelId="{272A55D0-E324-4D03-96E6-60146DDB3660}" type="presParOf" srcId="{92ECD1FF-50D1-4B90-8110-2CDB3A1C54AC}" destId="{7D766978-9735-498D-A553-DAC134BD1A67}" srcOrd="2" destOrd="0" presId="urn:microsoft.com/office/officeart/2005/8/layout/hierarchy3"/>
    <dgm:cxn modelId="{4093D0A2-8792-44E6-9384-A39A9BE9C202}" type="presParOf" srcId="{92ECD1FF-50D1-4B90-8110-2CDB3A1C54AC}" destId="{6CEF9407-74AC-4F9D-90B8-B1510BC450AA}" srcOrd="3" destOrd="0" presId="urn:microsoft.com/office/officeart/2005/8/layout/hierarchy3"/>
    <dgm:cxn modelId="{4D26E299-35E0-4EAA-917F-26C5784B12CD}" type="presParOf" srcId="{B0CB45CD-8676-4E17-BFED-40E6A8ACA0C8}" destId="{5F002E08-C0BB-43FC-A2D7-48CB85814856}" srcOrd="2" destOrd="0" presId="urn:microsoft.com/office/officeart/2005/8/layout/hierarchy3"/>
    <dgm:cxn modelId="{45C57802-F2BD-42DF-B9D4-8E9423324022}" type="presParOf" srcId="{5F002E08-C0BB-43FC-A2D7-48CB85814856}" destId="{50CB9627-2F17-41DA-8E59-F87D15736B52}" srcOrd="0" destOrd="0" presId="urn:microsoft.com/office/officeart/2005/8/layout/hierarchy3"/>
    <dgm:cxn modelId="{F02CEE3A-E585-4F6B-9D21-44B246B6052D}" type="presParOf" srcId="{50CB9627-2F17-41DA-8E59-F87D15736B52}" destId="{2E928FCD-02C5-43D0-9754-99F1A15285B9}" srcOrd="0" destOrd="0" presId="urn:microsoft.com/office/officeart/2005/8/layout/hierarchy3"/>
    <dgm:cxn modelId="{5F1E6F60-426E-4E53-B18B-B435BFBEBCAB}" type="presParOf" srcId="{50CB9627-2F17-41DA-8E59-F87D15736B52}" destId="{DFCD391C-B65C-4E71-A727-447F4C41D896}" srcOrd="1" destOrd="0" presId="urn:microsoft.com/office/officeart/2005/8/layout/hierarchy3"/>
    <dgm:cxn modelId="{5F760EEB-801C-4200-884E-AD3345D9F963}" type="presParOf" srcId="{5F002E08-C0BB-43FC-A2D7-48CB85814856}" destId="{E7A4256A-3DB3-4FD3-B4BE-F7FB798B9B12}" srcOrd="1" destOrd="0" presId="urn:microsoft.com/office/officeart/2005/8/layout/hierarchy3"/>
    <dgm:cxn modelId="{ADBE2CD2-477C-4587-8D0E-6C718E7F5270}" type="presParOf" srcId="{E7A4256A-3DB3-4FD3-B4BE-F7FB798B9B12}" destId="{6E0D97EF-0BEB-4528-A8B5-2001BD8A5DD1}" srcOrd="0" destOrd="0" presId="urn:microsoft.com/office/officeart/2005/8/layout/hierarchy3"/>
    <dgm:cxn modelId="{43F3B625-6554-4AF5-A598-05F19E887DF3}" type="presParOf" srcId="{E7A4256A-3DB3-4FD3-B4BE-F7FB798B9B12}" destId="{2A8C046D-E857-4C81-8309-95E42F966E6D}" srcOrd="1" destOrd="0" presId="urn:microsoft.com/office/officeart/2005/8/layout/hierarchy3"/>
    <dgm:cxn modelId="{1449F9CD-1DDA-4654-AB4C-8B87E320AA55}" type="presParOf" srcId="{E7A4256A-3DB3-4FD3-B4BE-F7FB798B9B12}" destId="{3017E131-545B-49E7-B3F0-F734AE88D152}" srcOrd="2" destOrd="0" presId="urn:microsoft.com/office/officeart/2005/8/layout/hierarchy3"/>
    <dgm:cxn modelId="{989482A1-CA90-4EE6-9BB8-FCD2962C47B8}" type="presParOf" srcId="{E7A4256A-3DB3-4FD3-B4BE-F7FB798B9B12}" destId="{6D29B43B-051C-4132-868E-EF93428F3AC7}" srcOrd="3" destOrd="0" presId="urn:microsoft.com/office/officeart/2005/8/layout/hierarchy3"/>
    <dgm:cxn modelId="{E12C2129-7B50-4217-ACAA-12B83DD864B0}" type="presParOf" srcId="{B0CB45CD-8676-4E17-BFED-40E6A8ACA0C8}" destId="{BB99FE34-E86F-4BED-A330-C9C39E6BAEA7}" srcOrd="3" destOrd="0" presId="urn:microsoft.com/office/officeart/2005/8/layout/hierarchy3"/>
    <dgm:cxn modelId="{716FA768-03CE-4396-8853-A40737EBC2CA}" type="presParOf" srcId="{BB99FE34-E86F-4BED-A330-C9C39E6BAEA7}" destId="{EC840362-3792-4630-8838-08BCBEB25EFA}" srcOrd="0" destOrd="0" presId="urn:microsoft.com/office/officeart/2005/8/layout/hierarchy3"/>
    <dgm:cxn modelId="{DDFBC873-AE8A-422A-83BC-919EEC296A6A}" type="presParOf" srcId="{EC840362-3792-4630-8838-08BCBEB25EFA}" destId="{50C5CC06-C912-40DD-BCC1-193718AAF624}" srcOrd="0" destOrd="0" presId="urn:microsoft.com/office/officeart/2005/8/layout/hierarchy3"/>
    <dgm:cxn modelId="{E1775B33-1EFC-4002-B93A-4EAE6766F948}" type="presParOf" srcId="{EC840362-3792-4630-8838-08BCBEB25EFA}" destId="{C2256C1C-6946-4001-AB83-9E5C1B07E323}" srcOrd="1" destOrd="0" presId="urn:microsoft.com/office/officeart/2005/8/layout/hierarchy3"/>
    <dgm:cxn modelId="{725B0778-C290-420E-B837-2481AE2DB12D}" type="presParOf" srcId="{BB99FE34-E86F-4BED-A330-C9C39E6BAEA7}" destId="{60067025-F87D-4DBF-B25E-FB417D8D60C0}" srcOrd="1" destOrd="0" presId="urn:microsoft.com/office/officeart/2005/8/layout/hierarchy3"/>
    <dgm:cxn modelId="{FAE848E9-B80E-4E41-8E45-8F690BC42754}" type="presParOf" srcId="{60067025-F87D-4DBF-B25E-FB417D8D60C0}" destId="{ED0D85F3-DDDC-41F7-9B76-749D83B5C56C}" srcOrd="0" destOrd="0" presId="urn:microsoft.com/office/officeart/2005/8/layout/hierarchy3"/>
    <dgm:cxn modelId="{7743947B-FF4C-4B02-9389-4E00116F98E4}" type="presParOf" srcId="{60067025-F87D-4DBF-B25E-FB417D8D60C0}" destId="{EB7ED91C-A6D4-41E9-BD98-59909216C3DC}" srcOrd="1" destOrd="0" presId="urn:microsoft.com/office/officeart/2005/8/layout/hierarchy3"/>
    <dgm:cxn modelId="{9E4135D5-53BE-4532-8C4F-6B425D652DAD}" type="presParOf" srcId="{60067025-F87D-4DBF-B25E-FB417D8D60C0}" destId="{EF91C15C-77B2-4D89-8ECA-FC03CA139F1D}" srcOrd="2" destOrd="0" presId="urn:microsoft.com/office/officeart/2005/8/layout/hierarchy3"/>
    <dgm:cxn modelId="{5C41C81B-325B-448F-BAEF-EEF54571C112}" type="presParOf" srcId="{60067025-F87D-4DBF-B25E-FB417D8D60C0}" destId="{C68A26BB-96AE-44F0-9A7F-9C2155F89F98}" srcOrd="3" destOrd="0" presId="urn:microsoft.com/office/officeart/2005/8/layout/hierarchy3"/>
    <dgm:cxn modelId="{C4048DFC-8C76-4276-A4F3-730329B3BF22}" type="presParOf" srcId="{60067025-F87D-4DBF-B25E-FB417D8D60C0}" destId="{EEB2A06A-D441-4BFE-8965-F6862E3C7DE1}" srcOrd="4" destOrd="0" presId="urn:microsoft.com/office/officeart/2005/8/layout/hierarchy3"/>
    <dgm:cxn modelId="{9A5B9D40-174F-4CC7-BD5D-2C00E56A7FF8}" type="presParOf" srcId="{60067025-F87D-4DBF-B25E-FB417D8D60C0}" destId="{C1AC6F66-8EA4-471E-9A8A-D2D130F5843F}" srcOrd="5" destOrd="0" presId="urn:microsoft.com/office/officeart/2005/8/layout/hierarchy3"/>
    <dgm:cxn modelId="{825C186C-5EF3-4339-8573-6992A2A5B40A}" type="presParOf" srcId="{60067025-F87D-4DBF-B25E-FB417D8D60C0}" destId="{B9A3CB31-AA16-47E5-AC8E-3B8FB7B1BF49}" srcOrd="6" destOrd="0" presId="urn:microsoft.com/office/officeart/2005/8/layout/hierarchy3"/>
    <dgm:cxn modelId="{AC9B99FC-2689-4392-9C57-C8B02A828D8A}" type="presParOf" srcId="{60067025-F87D-4DBF-B25E-FB417D8D60C0}" destId="{F8E9BF3F-12C4-427C-A7B1-2C15560832FA}" srcOrd="7" destOrd="0" presId="urn:microsoft.com/office/officeart/2005/8/layout/hierarchy3"/>
    <dgm:cxn modelId="{3A41F37D-578D-4D6E-9FAC-C3EC46A221E5}" type="presParOf" srcId="{60067025-F87D-4DBF-B25E-FB417D8D60C0}" destId="{1D995926-8602-4DA2-A86E-EDA85FFC1E95}" srcOrd="8" destOrd="0" presId="urn:microsoft.com/office/officeart/2005/8/layout/hierarchy3"/>
    <dgm:cxn modelId="{952B6667-2CEB-44A4-964C-D866C4FB5DC5}" type="presParOf" srcId="{60067025-F87D-4DBF-B25E-FB417D8D60C0}" destId="{A732F2FB-A09E-4D14-ABDA-2771A99089B5}" srcOrd="9" destOrd="0" presId="urn:microsoft.com/office/officeart/2005/8/layout/hierarchy3"/>
    <dgm:cxn modelId="{D961169B-08E2-48DC-9219-C38976BC6668}" type="presParOf" srcId="{60067025-F87D-4DBF-B25E-FB417D8D60C0}" destId="{A9BF2902-B780-40A5-8F89-BA4FC75BD662}" srcOrd="10" destOrd="0" presId="urn:microsoft.com/office/officeart/2005/8/layout/hierarchy3"/>
    <dgm:cxn modelId="{D5A7CDF9-A6BF-43A6-82DB-78621DC19DC8}" type="presParOf" srcId="{60067025-F87D-4DBF-B25E-FB417D8D60C0}" destId="{3038CED8-150A-4392-AA62-6ADE29B8900A}" srcOrd="11" destOrd="0" presId="urn:microsoft.com/office/officeart/2005/8/layout/hierarchy3"/>
    <dgm:cxn modelId="{E0BE6A7B-5DFB-4FF9-953D-5EB67B9A9F0C}" type="presParOf" srcId="{60067025-F87D-4DBF-B25E-FB417D8D60C0}" destId="{2A81E9B1-71A2-424E-9793-A229FDB5BA1A}" srcOrd="12" destOrd="0" presId="urn:microsoft.com/office/officeart/2005/8/layout/hierarchy3"/>
    <dgm:cxn modelId="{E2EE87CA-38B8-420E-B9E9-4E1E7D59F2F6}" type="presParOf" srcId="{60067025-F87D-4DBF-B25E-FB417D8D60C0}" destId="{70D606BA-69E1-45C3-92B8-761028576323}" srcOrd="13" destOrd="0" presId="urn:microsoft.com/office/officeart/2005/8/layout/hierarchy3"/>
    <dgm:cxn modelId="{3F9464DB-ABC7-45A9-B0F0-EA3FA4B26485}" type="presParOf" srcId="{60067025-F87D-4DBF-B25E-FB417D8D60C0}" destId="{7E03C0DD-B398-490D-930F-41E399F969FE}" srcOrd="14" destOrd="0" presId="urn:microsoft.com/office/officeart/2005/8/layout/hierarchy3"/>
    <dgm:cxn modelId="{52F7B9B5-4709-46AF-934A-442F7551A681}" type="presParOf" srcId="{60067025-F87D-4DBF-B25E-FB417D8D60C0}" destId="{8825AA13-6EBA-41BA-856F-0BD58B21D5DF}" srcOrd="15" destOrd="0" presId="urn:microsoft.com/office/officeart/2005/8/layout/hierarchy3"/>
    <dgm:cxn modelId="{E8CB317A-6BE0-4761-B141-F14D403CF2C8}" type="presParOf" srcId="{B0CB45CD-8676-4E17-BFED-40E6A8ACA0C8}" destId="{C0A27796-48FF-4017-843E-8587E010FD60}" srcOrd="4" destOrd="0" presId="urn:microsoft.com/office/officeart/2005/8/layout/hierarchy3"/>
    <dgm:cxn modelId="{0B362A14-5E76-40FF-ADC9-AF34F8C5BB4D}" type="presParOf" srcId="{C0A27796-48FF-4017-843E-8587E010FD60}" destId="{E38114BA-972F-4DC4-83E1-27B6390E40DA}" srcOrd="0" destOrd="0" presId="urn:microsoft.com/office/officeart/2005/8/layout/hierarchy3"/>
    <dgm:cxn modelId="{E827E816-1987-43B1-9530-3FA27A23CC2A}" type="presParOf" srcId="{E38114BA-972F-4DC4-83E1-27B6390E40DA}" destId="{219B53BB-6485-423C-B403-7AAD6D0CCA51}" srcOrd="0" destOrd="0" presId="urn:microsoft.com/office/officeart/2005/8/layout/hierarchy3"/>
    <dgm:cxn modelId="{AD7D7BB9-A900-4153-8AD7-73909780BA66}" type="presParOf" srcId="{E38114BA-972F-4DC4-83E1-27B6390E40DA}" destId="{1954C11D-3CE9-4AFF-A5B1-98793D662392}" srcOrd="1" destOrd="0" presId="urn:microsoft.com/office/officeart/2005/8/layout/hierarchy3"/>
    <dgm:cxn modelId="{144F880D-A7F3-4B34-8635-1B339E1B6279}" type="presParOf" srcId="{C0A27796-48FF-4017-843E-8587E010FD60}" destId="{57035062-E223-446A-B26D-3883FF40005A}" srcOrd="1" destOrd="0" presId="urn:microsoft.com/office/officeart/2005/8/layout/hierarchy3"/>
    <dgm:cxn modelId="{140763A1-A14F-47F5-B242-E311697AC23B}" type="presParOf" srcId="{57035062-E223-446A-B26D-3883FF40005A}" destId="{6BE3411A-2DC5-409E-9A61-9B85DD01C9A6}" srcOrd="0" destOrd="0" presId="urn:microsoft.com/office/officeart/2005/8/layout/hierarchy3"/>
    <dgm:cxn modelId="{3AE30945-FDAC-4F38-8D99-00F1955CEFEC}" type="presParOf" srcId="{57035062-E223-446A-B26D-3883FF40005A}" destId="{3E36E400-B34F-4518-A8FC-51022561FA73}" srcOrd="1" destOrd="0" presId="urn:microsoft.com/office/officeart/2005/8/layout/hierarchy3"/>
    <dgm:cxn modelId="{98969CC8-2239-410D-AD22-DC0148D8DA0E}" type="presParOf" srcId="{57035062-E223-446A-B26D-3883FF40005A}" destId="{079AEC0A-F6F7-4A7A-8A36-5B772CE45317}" srcOrd="2" destOrd="0" presId="urn:microsoft.com/office/officeart/2005/8/layout/hierarchy3"/>
    <dgm:cxn modelId="{76947623-1255-4229-B7E5-F775ED887FE7}" type="presParOf" srcId="{57035062-E223-446A-B26D-3883FF40005A}" destId="{E0E4A238-9D29-4FC7-AB30-A3DA85BB9C8B}" srcOrd="3" destOrd="0" presId="urn:microsoft.com/office/officeart/2005/8/layout/hierarchy3"/>
    <dgm:cxn modelId="{3FFE4FF3-75A8-4780-8D9A-49DF714A1DC3}" type="presParOf" srcId="{57035062-E223-446A-B26D-3883FF40005A}" destId="{8417F190-8D7A-4372-834F-A3FA0FD21A8E}" srcOrd="4" destOrd="0" presId="urn:microsoft.com/office/officeart/2005/8/layout/hierarchy3"/>
    <dgm:cxn modelId="{8580F6EB-ACC4-4DF9-9531-A7196711170E}" type="presParOf" srcId="{57035062-E223-446A-B26D-3883FF40005A}" destId="{D6E4F681-ED3F-4B2F-8F09-973E2FB91C94}" srcOrd="5" destOrd="0" presId="urn:microsoft.com/office/officeart/2005/8/layout/hierarchy3"/>
    <dgm:cxn modelId="{E454D6F5-9D74-4551-A188-C587F1713827}" type="presParOf" srcId="{57035062-E223-446A-B26D-3883FF40005A}" destId="{1A7E5BF9-6314-4C84-BD5B-98031DD5093F}" srcOrd="6" destOrd="0" presId="urn:microsoft.com/office/officeart/2005/8/layout/hierarchy3"/>
    <dgm:cxn modelId="{D5A750D0-9B75-4111-A9CC-67D121F6267F}" type="presParOf" srcId="{57035062-E223-446A-B26D-3883FF40005A}" destId="{4745B9F3-4B1B-4042-92F9-44A79B761CC8}" srcOrd="7" destOrd="0" presId="urn:microsoft.com/office/officeart/2005/8/layout/hierarchy3"/>
    <dgm:cxn modelId="{F5EBE92F-622A-4F04-9568-59DD714E08CB}" type="presParOf" srcId="{B0CB45CD-8676-4E17-BFED-40E6A8ACA0C8}" destId="{8A4C0048-9949-41E8-A9E2-A90D9553543E}" srcOrd="5" destOrd="0" presId="urn:microsoft.com/office/officeart/2005/8/layout/hierarchy3"/>
    <dgm:cxn modelId="{ECF823E4-D64F-485B-9A67-BEE120B27F4E}" type="presParOf" srcId="{8A4C0048-9949-41E8-A9E2-A90D9553543E}" destId="{BE3F0F02-B140-467B-BBB1-65948D95D85B}" srcOrd="0" destOrd="0" presId="urn:microsoft.com/office/officeart/2005/8/layout/hierarchy3"/>
    <dgm:cxn modelId="{351B4FD5-1F26-423A-A2B1-0F8C5896FE8E}" type="presParOf" srcId="{BE3F0F02-B140-467B-BBB1-65948D95D85B}" destId="{6ACF2040-68B2-431F-A76A-B18EECD682CF}" srcOrd="0" destOrd="0" presId="urn:microsoft.com/office/officeart/2005/8/layout/hierarchy3"/>
    <dgm:cxn modelId="{8C318EA4-0D7B-4521-93F3-B41F8E7AB8D1}" type="presParOf" srcId="{BE3F0F02-B140-467B-BBB1-65948D95D85B}" destId="{8B70C4AB-F699-41FC-88A5-3E7510DFEF08}" srcOrd="1" destOrd="0" presId="urn:microsoft.com/office/officeart/2005/8/layout/hierarchy3"/>
    <dgm:cxn modelId="{12C68E29-9CBC-46E6-9A58-DCC13E3CF931}" type="presParOf" srcId="{8A4C0048-9949-41E8-A9E2-A90D9553543E}" destId="{FDB26766-5C8F-4021-B858-36E48E283211}" srcOrd="1" destOrd="0" presId="urn:microsoft.com/office/officeart/2005/8/layout/hierarchy3"/>
    <dgm:cxn modelId="{2B4BBAB3-B37C-4C88-B309-5B5C7CCD76F3}" type="presParOf" srcId="{B0CB45CD-8676-4E17-BFED-40E6A8ACA0C8}" destId="{26DA4094-8567-4E47-9788-659B6610E94E}" srcOrd="6" destOrd="0" presId="urn:microsoft.com/office/officeart/2005/8/layout/hierarchy3"/>
    <dgm:cxn modelId="{173B519D-3954-4B3E-8945-46ADFB8E047C}" type="presParOf" srcId="{26DA4094-8567-4E47-9788-659B6610E94E}" destId="{3167E52B-FC2C-42F0-9C7D-746BB5931F98}" srcOrd="0" destOrd="0" presId="urn:microsoft.com/office/officeart/2005/8/layout/hierarchy3"/>
    <dgm:cxn modelId="{DCCC7A81-C7E7-42E9-BFA7-501090D939FB}" type="presParOf" srcId="{3167E52B-FC2C-42F0-9C7D-746BB5931F98}" destId="{A4E42BD7-A6DF-461D-9D47-360C8CE754B1}" srcOrd="0" destOrd="0" presId="urn:microsoft.com/office/officeart/2005/8/layout/hierarchy3"/>
    <dgm:cxn modelId="{713ABE25-93F6-4CF3-8272-A919662A56BA}" type="presParOf" srcId="{3167E52B-FC2C-42F0-9C7D-746BB5931F98}" destId="{8DE6E9FC-AE01-4C1A-B0B9-CF7FCD732188}" srcOrd="1" destOrd="0" presId="urn:microsoft.com/office/officeart/2005/8/layout/hierarchy3"/>
    <dgm:cxn modelId="{AAEF440F-9A3E-4D5B-B173-CCF813EBF6A0}" type="presParOf" srcId="{26DA4094-8567-4E47-9788-659B6610E94E}" destId="{13A1C237-563A-4625-9705-D8DEDA012605}" srcOrd="1" destOrd="0" presId="urn:microsoft.com/office/officeart/2005/8/layout/hierarchy3"/>
    <dgm:cxn modelId="{F916AF3C-6B9F-4784-8CB3-EFE3DA0E6C6F}" type="presParOf" srcId="{13A1C237-563A-4625-9705-D8DEDA012605}" destId="{883C33AC-4791-4065-BD44-0E7AFDC2C48A}" srcOrd="0" destOrd="0" presId="urn:microsoft.com/office/officeart/2005/8/layout/hierarchy3"/>
    <dgm:cxn modelId="{14DDEEAA-1E60-44F7-8E18-6B7E99C48F93}" type="presParOf" srcId="{13A1C237-563A-4625-9705-D8DEDA012605}" destId="{85555F2B-6704-45E5-8079-C4DF0B92A559}" srcOrd="1" destOrd="0" presId="urn:microsoft.com/office/officeart/2005/8/layout/hierarchy3"/>
    <dgm:cxn modelId="{5158A65D-8992-438F-B7E4-9A6F07E89AA9}" type="presParOf" srcId="{13A1C237-563A-4625-9705-D8DEDA012605}" destId="{9975B1B1-425A-41A8-B444-B3755213EBBA}" srcOrd="2" destOrd="0" presId="urn:microsoft.com/office/officeart/2005/8/layout/hierarchy3"/>
    <dgm:cxn modelId="{C717BE24-A850-4EF9-B20E-ED30F587859B}" type="presParOf" srcId="{13A1C237-563A-4625-9705-D8DEDA012605}" destId="{341DD3AB-B83D-4185-8DDF-A3096B69E895}" srcOrd="3" destOrd="0" presId="urn:microsoft.com/office/officeart/2005/8/layout/hierarchy3"/>
    <dgm:cxn modelId="{38347399-EC48-4A5F-80DF-5CDD1C77797D}" type="presParOf" srcId="{B0CB45CD-8676-4E17-BFED-40E6A8ACA0C8}" destId="{5761FB81-D7DE-4895-857C-6A9EAFD4E377}" srcOrd="7" destOrd="0" presId="urn:microsoft.com/office/officeart/2005/8/layout/hierarchy3"/>
    <dgm:cxn modelId="{7A309FC6-0862-4F1D-AD4E-54136C62171C}" type="presParOf" srcId="{5761FB81-D7DE-4895-857C-6A9EAFD4E377}" destId="{5A546581-F043-4394-BFE7-3009D1C5A59D}" srcOrd="0" destOrd="0" presId="urn:microsoft.com/office/officeart/2005/8/layout/hierarchy3"/>
    <dgm:cxn modelId="{BC51D5D1-D63D-4144-935C-006053FC8306}" type="presParOf" srcId="{5A546581-F043-4394-BFE7-3009D1C5A59D}" destId="{684CB36D-9D8E-469E-B5D8-4CA2AAB258D2}" srcOrd="0" destOrd="0" presId="urn:microsoft.com/office/officeart/2005/8/layout/hierarchy3"/>
    <dgm:cxn modelId="{8E95C299-AD86-4EC1-8E33-CAD9E3DAF508}" type="presParOf" srcId="{5A546581-F043-4394-BFE7-3009D1C5A59D}" destId="{6263EA7A-AFBA-4C28-9D72-406F31B56285}" srcOrd="1" destOrd="0" presId="urn:microsoft.com/office/officeart/2005/8/layout/hierarchy3"/>
    <dgm:cxn modelId="{1D50C7EC-2C1E-4BCF-A580-7D8EF7BE0EE1}" type="presParOf" srcId="{5761FB81-D7DE-4895-857C-6A9EAFD4E377}" destId="{988CC9CF-15E5-4865-AD07-18B7AAE9D6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27FE1-3054-46B1-8E41-72CEFC0F488D}">
      <dsp:nvSpPr>
        <dsp:cNvPr id="0" name=""/>
        <dsp:cNvSpPr/>
      </dsp:nvSpPr>
      <dsp:spPr>
        <a:xfrm>
          <a:off x="2850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+mj-lt"/>
            </a:rPr>
            <a:t>Algorithm analysis Basics</a:t>
          </a:r>
          <a:endParaRPr lang="ti-ET" sz="1400" kern="1200" dirty="0">
            <a:latin typeface="+mj-lt"/>
          </a:endParaRPr>
        </a:p>
      </dsp:txBody>
      <dsp:txXfrm>
        <a:off x="25525" y="22676"/>
        <a:ext cx="1111044" cy="728833"/>
      </dsp:txXfrm>
    </dsp:sp>
    <dsp:sp modelId="{FB326031-EDAF-4B58-A5F8-5692F6E5D387}">
      <dsp:nvSpPr>
        <dsp:cNvPr id="0" name=""/>
        <dsp:cNvSpPr/>
      </dsp:nvSpPr>
      <dsp:spPr>
        <a:xfrm>
          <a:off x="118490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6170E-7196-4BD8-B6BF-91895DE771B7}">
      <dsp:nvSpPr>
        <dsp:cNvPr id="0" name=""/>
        <dsp:cNvSpPr/>
      </dsp:nvSpPr>
      <dsp:spPr>
        <a:xfrm>
          <a:off x="234129" y="918733"/>
          <a:ext cx="1157578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The running time of a program</a:t>
          </a:r>
          <a:endParaRPr lang="ti-ET" sz="1050" kern="1200" dirty="0">
            <a:latin typeface="+mj-lt"/>
          </a:endParaRPr>
        </a:p>
      </dsp:txBody>
      <dsp:txXfrm>
        <a:off x="251064" y="935668"/>
        <a:ext cx="1123708" cy="544327"/>
      </dsp:txXfrm>
    </dsp:sp>
    <dsp:sp modelId="{925E4DFF-46D6-4FEE-AC00-E6043F442AF8}">
      <dsp:nvSpPr>
        <dsp:cNvPr id="0" name=""/>
        <dsp:cNvSpPr/>
      </dsp:nvSpPr>
      <dsp:spPr>
        <a:xfrm>
          <a:off x="118490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C8DB3-BA23-43D5-8B76-F27A717465B7}">
      <dsp:nvSpPr>
        <dsp:cNvPr id="0" name=""/>
        <dsp:cNvSpPr/>
      </dsp:nvSpPr>
      <dsp:spPr>
        <a:xfrm>
          <a:off x="234129" y="1641480"/>
          <a:ext cx="1123349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Big-Oh, Omega and Theta notations</a:t>
          </a:r>
        </a:p>
      </dsp:txBody>
      <dsp:txXfrm>
        <a:off x="251064" y="1658415"/>
        <a:ext cx="1089479" cy="544327"/>
      </dsp:txXfrm>
    </dsp:sp>
    <dsp:sp modelId="{4E793B46-D933-48F9-BD14-15EF0FF3F94B}">
      <dsp:nvSpPr>
        <dsp:cNvPr id="0" name=""/>
        <dsp:cNvSpPr/>
      </dsp:nvSpPr>
      <dsp:spPr>
        <a:xfrm>
          <a:off x="118490" y="774184"/>
          <a:ext cx="11563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1563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BB25E-FC7C-45D1-80D6-C08BABF6B7C5}">
      <dsp:nvSpPr>
        <dsp:cNvPr id="0" name=""/>
        <dsp:cNvSpPr/>
      </dsp:nvSpPr>
      <dsp:spPr>
        <a:xfrm>
          <a:off x="234129" y="2364227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Lower bounds</a:t>
          </a:r>
        </a:p>
      </dsp:txBody>
      <dsp:txXfrm>
        <a:off x="251064" y="2381162"/>
        <a:ext cx="1077267" cy="544327"/>
      </dsp:txXfrm>
    </dsp:sp>
    <dsp:sp modelId="{A9407495-C04D-407E-92BC-4468CC85B51E}">
      <dsp:nvSpPr>
        <dsp:cNvPr id="0" name=""/>
        <dsp:cNvSpPr/>
      </dsp:nvSpPr>
      <dsp:spPr>
        <a:xfrm>
          <a:off x="118490" y="774184"/>
          <a:ext cx="11563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1563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088CE-FA6D-4863-B154-251E1A69BEAA}">
      <dsp:nvSpPr>
        <dsp:cNvPr id="0" name=""/>
        <dsp:cNvSpPr/>
      </dsp:nvSpPr>
      <dsp:spPr>
        <a:xfrm>
          <a:off x="234129" y="3086973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Worst and average case analysis</a:t>
          </a:r>
        </a:p>
      </dsp:txBody>
      <dsp:txXfrm>
        <a:off x="251064" y="3103908"/>
        <a:ext cx="1077267" cy="544327"/>
      </dsp:txXfrm>
    </dsp:sp>
    <dsp:sp modelId="{9FA221EE-2BD2-4E56-A8C2-52C82AF74DAB}">
      <dsp:nvSpPr>
        <dsp:cNvPr id="0" name=""/>
        <dsp:cNvSpPr/>
      </dsp:nvSpPr>
      <dsp:spPr>
        <a:xfrm>
          <a:off x="118490" y="774184"/>
          <a:ext cx="115639" cy="3324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34"/>
              </a:lnTo>
              <a:lnTo>
                <a:pt x="115639" y="3324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3C681-B26B-4685-887B-2BBD011378BF}">
      <dsp:nvSpPr>
        <dsp:cNvPr id="0" name=""/>
        <dsp:cNvSpPr/>
      </dsp:nvSpPr>
      <dsp:spPr>
        <a:xfrm>
          <a:off x="234129" y="3809720"/>
          <a:ext cx="1111137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Time and space trade-offs</a:t>
          </a:r>
          <a:endParaRPr lang="ti-ET" sz="1050" kern="1200" dirty="0">
            <a:latin typeface="+mj-lt"/>
          </a:endParaRPr>
        </a:p>
      </dsp:txBody>
      <dsp:txXfrm>
        <a:off x="251064" y="3826655"/>
        <a:ext cx="1077267" cy="544327"/>
      </dsp:txXfrm>
    </dsp:sp>
    <dsp:sp modelId="{3327F525-EBEB-4E55-9667-06D7EAAC50CA}">
      <dsp:nvSpPr>
        <dsp:cNvPr id="0" name=""/>
        <dsp:cNvSpPr/>
      </dsp:nvSpPr>
      <dsp:spPr>
        <a:xfrm>
          <a:off x="1449528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+mj-lt"/>
            </a:rPr>
            <a:t>Recurrences</a:t>
          </a:r>
          <a:endParaRPr lang="ti-ET" sz="1400" kern="1200" dirty="0">
            <a:latin typeface="+mj-lt"/>
          </a:endParaRPr>
        </a:p>
      </dsp:txBody>
      <dsp:txXfrm>
        <a:off x="1472203" y="22676"/>
        <a:ext cx="1111044" cy="728833"/>
      </dsp:txXfrm>
    </dsp:sp>
    <dsp:sp modelId="{1A1BAA72-E2EB-45D2-9F7B-1CD8BBBF9DA6}">
      <dsp:nvSpPr>
        <dsp:cNvPr id="0" name=""/>
        <dsp:cNvSpPr/>
      </dsp:nvSpPr>
      <dsp:spPr>
        <a:xfrm>
          <a:off x="1565167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4447A-B83E-4886-A9DC-C1A110B46979}">
      <dsp:nvSpPr>
        <dsp:cNvPr id="0" name=""/>
        <dsp:cNvSpPr/>
      </dsp:nvSpPr>
      <dsp:spPr>
        <a:xfrm>
          <a:off x="1680807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 dirty="0">
              <a:latin typeface="+mj-lt"/>
            </a:rPr>
            <a:t>Recurrences</a:t>
          </a:r>
          <a:endParaRPr lang="ti-ET" sz="1050" kern="1200" dirty="0">
            <a:latin typeface="+mj-lt"/>
          </a:endParaRPr>
        </a:p>
      </dsp:txBody>
      <dsp:txXfrm>
        <a:off x="1697742" y="935668"/>
        <a:ext cx="891245" cy="544327"/>
      </dsp:txXfrm>
    </dsp:sp>
    <dsp:sp modelId="{7D766978-9735-498D-A553-DAC134BD1A67}">
      <dsp:nvSpPr>
        <dsp:cNvPr id="0" name=""/>
        <dsp:cNvSpPr/>
      </dsp:nvSpPr>
      <dsp:spPr>
        <a:xfrm>
          <a:off x="1565167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F9407-74AC-4F9D-90B8-B1510BC450AA}">
      <dsp:nvSpPr>
        <dsp:cNvPr id="0" name=""/>
        <dsp:cNvSpPr/>
      </dsp:nvSpPr>
      <dsp:spPr>
        <a:xfrm>
          <a:off x="1680807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050" kern="1200">
              <a:latin typeface="+mj-lt"/>
            </a:rPr>
            <a:t>Master Method</a:t>
          </a:r>
          <a:endParaRPr lang="ti-ET" sz="1050" kern="1200" dirty="0">
            <a:latin typeface="+mj-lt"/>
          </a:endParaRPr>
        </a:p>
      </dsp:txBody>
      <dsp:txXfrm>
        <a:off x="1697742" y="1658415"/>
        <a:ext cx="891245" cy="544327"/>
      </dsp:txXfrm>
    </dsp:sp>
    <dsp:sp modelId="{2E928FCD-02C5-43D0-9754-99F1A15285B9}">
      <dsp:nvSpPr>
        <dsp:cNvPr id="0" name=""/>
        <dsp:cNvSpPr/>
      </dsp:nvSpPr>
      <dsp:spPr>
        <a:xfrm>
          <a:off x="2895021" y="1"/>
          <a:ext cx="1838158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Analysis of Sorting &amp; searching algorithms,</a:t>
          </a:r>
        </a:p>
      </dsp:txBody>
      <dsp:txXfrm>
        <a:off x="2917696" y="22676"/>
        <a:ext cx="1792808" cy="728833"/>
      </dsp:txXfrm>
    </dsp:sp>
    <dsp:sp modelId="{6E0D97EF-0BEB-4528-A8B5-2001BD8A5DD1}">
      <dsp:nvSpPr>
        <dsp:cNvPr id="0" name=""/>
        <dsp:cNvSpPr/>
      </dsp:nvSpPr>
      <dsp:spPr>
        <a:xfrm>
          <a:off x="3078837" y="774184"/>
          <a:ext cx="183815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83815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C046D-E857-4C81-8309-95E42F966E6D}">
      <dsp:nvSpPr>
        <dsp:cNvPr id="0" name=""/>
        <dsp:cNvSpPr/>
      </dsp:nvSpPr>
      <dsp:spPr>
        <a:xfrm>
          <a:off x="3262653" y="918733"/>
          <a:ext cx="1587424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Analysis of Simple Algorithms: </a:t>
          </a:r>
          <a:r>
            <a:rPr lang="en-CA" sz="900" kern="1200" dirty="0">
              <a:latin typeface="+mj-lt"/>
            </a:rPr>
            <a:t>sorting, searching</a:t>
          </a:r>
          <a:endParaRPr lang="en-US" sz="1050" kern="1200" dirty="0">
            <a:latin typeface="+mj-lt"/>
          </a:endParaRPr>
        </a:p>
      </dsp:txBody>
      <dsp:txXfrm>
        <a:off x="3279588" y="935668"/>
        <a:ext cx="1553554" cy="544327"/>
      </dsp:txXfrm>
    </dsp:sp>
    <dsp:sp modelId="{3017E131-545B-49E7-B3F0-F734AE88D152}">
      <dsp:nvSpPr>
        <dsp:cNvPr id="0" name=""/>
        <dsp:cNvSpPr/>
      </dsp:nvSpPr>
      <dsp:spPr>
        <a:xfrm>
          <a:off x="3078837" y="774184"/>
          <a:ext cx="183815" cy="1415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5178"/>
              </a:lnTo>
              <a:lnTo>
                <a:pt x="183815" y="14151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9B43B-051C-4132-868E-EF93428F3AC7}">
      <dsp:nvSpPr>
        <dsp:cNvPr id="0" name=""/>
        <dsp:cNvSpPr/>
      </dsp:nvSpPr>
      <dsp:spPr>
        <a:xfrm>
          <a:off x="3262653" y="1641480"/>
          <a:ext cx="1617416" cy="10957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 dirty="0">
              <a:latin typeface="+mj-lt"/>
            </a:rPr>
            <a:t>Analysis of Advanced Algorithms: </a:t>
          </a:r>
          <a:r>
            <a:rPr lang="en-CA" sz="900" kern="1200" dirty="0">
              <a:latin typeface="+mj-lt"/>
            </a:rPr>
            <a:t>advanced trees, heaps, hash tables</a:t>
          </a:r>
          <a:endParaRPr lang="en-CA" sz="1050" kern="1200" dirty="0">
            <a:latin typeface="+mj-lt"/>
          </a:endParaRPr>
        </a:p>
      </dsp:txBody>
      <dsp:txXfrm>
        <a:off x="3294747" y="1673574"/>
        <a:ext cx="1553228" cy="1031576"/>
      </dsp:txXfrm>
    </dsp:sp>
    <dsp:sp modelId="{50C5CC06-C912-40DD-BCC1-193718AAF624}">
      <dsp:nvSpPr>
        <dsp:cNvPr id="0" name=""/>
        <dsp:cNvSpPr/>
      </dsp:nvSpPr>
      <dsp:spPr>
        <a:xfrm>
          <a:off x="5022278" y="1"/>
          <a:ext cx="1384898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Algorithm design techniques,</a:t>
          </a:r>
        </a:p>
      </dsp:txBody>
      <dsp:txXfrm>
        <a:off x="5044953" y="22676"/>
        <a:ext cx="1339548" cy="728833"/>
      </dsp:txXfrm>
    </dsp:sp>
    <dsp:sp modelId="{ED0D85F3-DDDC-41F7-9B76-749D83B5C56C}">
      <dsp:nvSpPr>
        <dsp:cNvPr id="0" name=""/>
        <dsp:cNvSpPr/>
      </dsp:nvSpPr>
      <dsp:spPr>
        <a:xfrm>
          <a:off x="5160768" y="774184"/>
          <a:ext cx="13848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3848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ED91C-A6D4-41E9-BD98-59909216C3DC}">
      <dsp:nvSpPr>
        <dsp:cNvPr id="0" name=""/>
        <dsp:cNvSpPr/>
      </dsp:nvSpPr>
      <dsp:spPr>
        <a:xfrm>
          <a:off x="5299258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CA" altLang="ti-ET" sz="1050" b="0" kern="1200">
              <a:solidFill>
                <a:schemeClr val="tx1"/>
              </a:solidFill>
              <a:effectLst/>
              <a:latin typeface="+mj-lt"/>
            </a:rPr>
            <a:t>Brute force</a:t>
          </a:r>
          <a:endParaRPr lang="en-US" sz="1050" kern="1200" dirty="0">
            <a:latin typeface="+mj-lt"/>
          </a:endParaRPr>
        </a:p>
      </dsp:txBody>
      <dsp:txXfrm>
        <a:off x="5316193" y="935668"/>
        <a:ext cx="891245" cy="544327"/>
      </dsp:txXfrm>
    </dsp:sp>
    <dsp:sp modelId="{EF91C15C-77B2-4D89-8ECA-FC03CA139F1D}">
      <dsp:nvSpPr>
        <dsp:cNvPr id="0" name=""/>
        <dsp:cNvSpPr/>
      </dsp:nvSpPr>
      <dsp:spPr>
        <a:xfrm>
          <a:off x="5160768" y="774184"/>
          <a:ext cx="13848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3848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A26BB-96AE-44F0-9A7F-9C2155F89F98}">
      <dsp:nvSpPr>
        <dsp:cNvPr id="0" name=""/>
        <dsp:cNvSpPr/>
      </dsp:nvSpPr>
      <dsp:spPr>
        <a:xfrm>
          <a:off x="5299258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ti-ET" sz="1050" b="0" kern="1200">
              <a:solidFill>
                <a:schemeClr val="tx1"/>
              </a:solidFill>
              <a:effectLst/>
              <a:latin typeface="+mj-lt"/>
            </a:rPr>
            <a:t>Divide and conquer</a:t>
          </a:r>
          <a:endParaRPr lang="en-CA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1658415"/>
        <a:ext cx="891245" cy="544327"/>
      </dsp:txXfrm>
    </dsp:sp>
    <dsp:sp modelId="{EEB2A06A-D441-4BFE-8965-F6862E3C7DE1}">
      <dsp:nvSpPr>
        <dsp:cNvPr id="0" name=""/>
        <dsp:cNvSpPr/>
      </dsp:nvSpPr>
      <dsp:spPr>
        <a:xfrm>
          <a:off x="5160768" y="774184"/>
          <a:ext cx="13848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3848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C6F66-8EA4-471E-9A8A-D2D130F5843F}">
      <dsp:nvSpPr>
        <dsp:cNvPr id="0" name=""/>
        <dsp:cNvSpPr/>
      </dsp:nvSpPr>
      <dsp:spPr>
        <a:xfrm>
          <a:off x="5299258" y="2364227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 dirty="0">
              <a:solidFill>
                <a:schemeClr val="tx1"/>
              </a:solidFill>
              <a:effectLst/>
              <a:latin typeface="+mj-lt"/>
            </a:rPr>
            <a:t>Greedy approach</a:t>
          </a:r>
        </a:p>
      </dsp:txBody>
      <dsp:txXfrm>
        <a:off x="5316193" y="2381162"/>
        <a:ext cx="891245" cy="544327"/>
      </dsp:txXfrm>
    </dsp:sp>
    <dsp:sp modelId="{B9A3CB31-AA16-47E5-AC8E-3B8FB7B1BF49}">
      <dsp:nvSpPr>
        <dsp:cNvPr id="0" name=""/>
        <dsp:cNvSpPr/>
      </dsp:nvSpPr>
      <dsp:spPr>
        <a:xfrm>
          <a:off x="5160768" y="774184"/>
          <a:ext cx="13848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3848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9BF3F-12C4-427C-A7B1-2C15560832FA}">
      <dsp:nvSpPr>
        <dsp:cNvPr id="0" name=""/>
        <dsp:cNvSpPr/>
      </dsp:nvSpPr>
      <dsp:spPr>
        <a:xfrm>
          <a:off x="5299258" y="308697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 dirty="0">
              <a:solidFill>
                <a:schemeClr val="tx1"/>
              </a:solidFill>
              <a:effectLst/>
              <a:latin typeface="+mj-lt"/>
            </a:rPr>
            <a:t>Dynamic programming</a:t>
          </a:r>
        </a:p>
      </dsp:txBody>
      <dsp:txXfrm>
        <a:off x="5316193" y="3103908"/>
        <a:ext cx="891245" cy="544327"/>
      </dsp:txXfrm>
    </dsp:sp>
    <dsp:sp modelId="{1D995926-8602-4DA2-A86E-EDA85FFC1E95}">
      <dsp:nvSpPr>
        <dsp:cNvPr id="0" name=""/>
        <dsp:cNvSpPr/>
      </dsp:nvSpPr>
      <dsp:spPr>
        <a:xfrm>
          <a:off x="5160768" y="774184"/>
          <a:ext cx="138489" cy="3324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34"/>
              </a:lnTo>
              <a:lnTo>
                <a:pt x="138489" y="3324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2F2FB-A09E-4D14-ABDA-2771A99089B5}">
      <dsp:nvSpPr>
        <dsp:cNvPr id="0" name=""/>
        <dsp:cNvSpPr/>
      </dsp:nvSpPr>
      <dsp:spPr>
        <a:xfrm>
          <a:off x="5299258" y="380972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Iterative improvement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3826655"/>
        <a:ext cx="891245" cy="544327"/>
      </dsp:txXfrm>
    </dsp:sp>
    <dsp:sp modelId="{A9BF2902-B780-40A5-8F89-BA4FC75BD662}">
      <dsp:nvSpPr>
        <dsp:cNvPr id="0" name=""/>
        <dsp:cNvSpPr/>
      </dsp:nvSpPr>
      <dsp:spPr>
        <a:xfrm>
          <a:off x="5160768" y="774184"/>
          <a:ext cx="138489" cy="404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7380"/>
              </a:lnTo>
              <a:lnTo>
                <a:pt x="138489" y="4047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8CED8-150A-4392-AA62-6ADE29B8900A}">
      <dsp:nvSpPr>
        <dsp:cNvPr id="0" name=""/>
        <dsp:cNvSpPr/>
      </dsp:nvSpPr>
      <dsp:spPr>
        <a:xfrm>
          <a:off x="5299258" y="4532466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Backtracking 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4549401"/>
        <a:ext cx="891245" cy="544327"/>
      </dsp:txXfrm>
    </dsp:sp>
    <dsp:sp modelId="{2A81E9B1-71A2-424E-9793-A229FDB5BA1A}">
      <dsp:nvSpPr>
        <dsp:cNvPr id="0" name=""/>
        <dsp:cNvSpPr/>
      </dsp:nvSpPr>
      <dsp:spPr>
        <a:xfrm>
          <a:off x="5160768" y="774184"/>
          <a:ext cx="138489" cy="4770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0127"/>
              </a:lnTo>
              <a:lnTo>
                <a:pt x="138489" y="47701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606BA-69E1-45C3-92B8-761028576323}">
      <dsp:nvSpPr>
        <dsp:cNvPr id="0" name=""/>
        <dsp:cNvSpPr/>
      </dsp:nvSpPr>
      <dsp:spPr>
        <a:xfrm>
          <a:off x="5299258" y="525521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ti-ET" sz="1050" b="0" kern="1200">
              <a:solidFill>
                <a:schemeClr val="tx1"/>
              </a:solidFill>
              <a:effectLst/>
              <a:latin typeface="+mj-lt"/>
            </a:rPr>
            <a:t>Branch and bound</a:t>
          </a:r>
          <a:endParaRPr lang="en-US" altLang="ti-ET" sz="1050" b="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5316193" y="5272148"/>
        <a:ext cx="891245" cy="544327"/>
      </dsp:txXfrm>
    </dsp:sp>
    <dsp:sp modelId="{7E03C0DD-B398-490D-930F-41E399F969FE}">
      <dsp:nvSpPr>
        <dsp:cNvPr id="0" name=""/>
        <dsp:cNvSpPr/>
      </dsp:nvSpPr>
      <dsp:spPr>
        <a:xfrm>
          <a:off x="5160768" y="774184"/>
          <a:ext cx="138489" cy="5492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2874"/>
              </a:lnTo>
              <a:lnTo>
                <a:pt x="138489" y="54928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AA13-6EBA-41BA-856F-0BD58B21D5DF}">
      <dsp:nvSpPr>
        <dsp:cNvPr id="0" name=""/>
        <dsp:cNvSpPr/>
      </dsp:nvSpPr>
      <dsp:spPr>
        <a:xfrm>
          <a:off x="5299258" y="597796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solidFill>
                <a:schemeClr val="tx1"/>
              </a:solidFill>
              <a:effectLst/>
              <a:latin typeface="+mj-lt"/>
            </a:rPr>
            <a:t>amortized analysis.</a:t>
          </a:r>
          <a:endParaRPr lang="ti-ET" sz="1050" kern="1200">
            <a:latin typeface="+mj-lt"/>
          </a:endParaRPr>
        </a:p>
      </dsp:txBody>
      <dsp:txXfrm>
        <a:off x="5316193" y="5994895"/>
        <a:ext cx="891245" cy="544327"/>
      </dsp:txXfrm>
    </dsp:sp>
    <dsp:sp modelId="{219B53BB-6485-423C-B403-7AAD6D0CCA51}">
      <dsp:nvSpPr>
        <dsp:cNvPr id="0" name=""/>
        <dsp:cNvSpPr/>
      </dsp:nvSpPr>
      <dsp:spPr>
        <a:xfrm>
          <a:off x="6696275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Graph Algorithms</a:t>
          </a:r>
        </a:p>
      </dsp:txBody>
      <dsp:txXfrm>
        <a:off x="6718950" y="22676"/>
        <a:ext cx="1111044" cy="728833"/>
      </dsp:txXfrm>
    </dsp:sp>
    <dsp:sp modelId="{6BE3411A-2DC5-409E-9A61-9B85DD01C9A6}">
      <dsp:nvSpPr>
        <dsp:cNvPr id="0" name=""/>
        <dsp:cNvSpPr/>
      </dsp:nvSpPr>
      <dsp:spPr>
        <a:xfrm>
          <a:off x="6811914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6E400-B34F-4518-A8FC-51022561FA73}">
      <dsp:nvSpPr>
        <dsp:cNvPr id="0" name=""/>
        <dsp:cNvSpPr/>
      </dsp:nvSpPr>
      <dsp:spPr>
        <a:xfrm>
          <a:off x="6927554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Depth-first search</a:t>
          </a:r>
          <a:endParaRPr lang="en-US" sz="1050" kern="1200" dirty="0">
            <a:latin typeface="+mj-lt"/>
          </a:endParaRPr>
        </a:p>
      </dsp:txBody>
      <dsp:txXfrm>
        <a:off x="6944489" y="935668"/>
        <a:ext cx="891245" cy="544327"/>
      </dsp:txXfrm>
    </dsp:sp>
    <dsp:sp modelId="{079AEC0A-F6F7-4A7A-8A36-5B772CE45317}">
      <dsp:nvSpPr>
        <dsp:cNvPr id="0" name=""/>
        <dsp:cNvSpPr/>
      </dsp:nvSpPr>
      <dsp:spPr>
        <a:xfrm>
          <a:off x="6811914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4A238-9D29-4FC7-AB30-A3DA85BB9C8B}">
      <dsp:nvSpPr>
        <dsp:cNvPr id="0" name=""/>
        <dsp:cNvSpPr/>
      </dsp:nvSpPr>
      <dsp:spPr>
        <a:xfrm>
          <a:off x="6927554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Connected components</a:t>
          </a:r>
          <a:endParaRPr lang="en-CA" sz="1050" kern="1200" dirty="0">
            <a:latin typeface="+mj-lt"/>
          </a:endParaRPr>
        </a:p>
      </dsp:txBody>
      <dsp:txXfrm>
        <a:off x="6944489" y="1658415"/>
        <a:ext cx="891245" cy="544327"/>
      </dsp:txXfrm>
    </dsp:sp>
    <dsp:sp modelId="{8417F190-8D7A-4372-834F-A3FA0FD21A8E}">
      <dsp:nvSpPr>
        <dsp:cNvPr id="0" name=""/>
        <dsp:cNvSpPr/>
      </dsp:nvSpPr>
      <dsp:spPr>
        <a:xfrm>
          <a:off x="6811914" y="774184"/>
          <a:ext cx="115639" cy="1879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141"/>
              </a:lnTo>
              <a:lnTo>
                <a:pt x="115639" y="18791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4F681-ED3F-4B2F-8F09-973E2FB91C94}">
      <dsp:nvSpPr>
        <dsp:cNvPr id="0" name=""/>
        <dsp:cNvSpPr/>
      </dsp:nvSpPr>
      <dsp:spPr>
        <a:xfrm>
          <a:off x="6927554" y="2364227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Topological sort</a:t>
          </a:r>
          <a:endParaRPr lang="en-CA" sz="1050" kern="1200" dirty="0">
            <a:latin typeface="+mj-lt"/>
          </a:endParaRPr>
        </a:p>
      </dsp:txBody>
      <dsp:txXfrm>
        <a:off x="6944489" y="2381162"/>
        <a:ext cx="891245" cy="544327"/>
      </dsp:txXfrm>
    </dsp:sp>
    <dsp:sp modelId="{1A7E5BF9-6314-4C84-BD5B-98031DD5093F}">
      <dsp:nvSpPr>
        <dsp:cNvPr id="0" name=""/>
        <dsp:cNvSpPr/>
      </dsp:nvSpPr>
      <dsp:spPr>
        <a:xfrm>
          <a:off x="6811914" y="774184"/>
          <a:ext cx="115639" cy="2601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1887"/>
              </a:lnTo>
              <a:lnTo>
                <a:pt x="115639" y="2601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5B9F3-4B1B-4042-92F9-44A79B761CC8}">
      <dsp:nvSpPr>
        <dsp:cNvPr id="0" name=""/>
        <dsp:cNvSpPr/>
      </dsp:nvSpPr>
      <dsp:spPr>
        <a:xfrm>
          <a:off x="6927554" y="308697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Shortest paths</a:t>
          </a:r>
          <a:endParaRPr lang="ti-ET" sz="1050" kern="1200">
            <a:latin typeface="+mj-lt"/>
          </a:endParaRPr>
        </a:p>
      </dsp:txBody>
      <dsp:txXfrm>
        <a:off x="6944489" y="3103908"/>
        <a:ext cx="891245" cy="544327"/>
      </dsp:txXfrm>
    </dsp:sp>
    <dsp:sp modelId="{6ACF2040-68B2-431F-A76A-B18EECD682CF}">
      <dsp:nvSpPr>
        <dsp:cNvPr id="0" name=""/>
        <dsp:cNvSpPr/>
      </dsp:nvSpPr>
      <dsp:spPr>
        <a:xfrm>
          <a:off x="8141768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String Processing Algorithms</a:t>
          </a:r>
        </a:p>
      </dsp:txBody>
      <dsp:txXfrm>
        <a:off x="8164443" y="22676"/>
        <a:ext cx="1111044" cy="728833"/>
      </dsp:txXfrm>
    </dsp:sp>
    <dsp:sp modelId="{A4E42BD7-A6DF-461D-9D47-360C8CE754B1}">
      <dsp:nvSpPr>
        <dsp:cNvPr id="0" name=""/>
        <dsp:cNvSpPr/>
      </dsp:nvSpPr>
      <dsp:spPr>
        <a:xfrm>
          <a:off x="9587261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Problem complexity and type</a:t>
          </a:r>
        </a:p>
      </dsp:txBody>
      <dsp:txXfrm>
        <a:off x="9609936" y="22676"/>
        <a:ext cx="1111044" cy="728833"/>
      </dsp:txXfrm>
    </dsp:sp>
    <dsp:sp modelId="{883C33AC-4791-4065-BD44-0E7AFDC2C48A}">
      <dsp:nvSpPr>
        <dsp:cNvPr id="0" name=""/>
        <dsp:cNvSpPr/>
      </dsp:nvSpPr>
      <dsp:spPr>
        <a:xfrm>
          <a:off x="9702900" y="774184"/>
          <a:ext cx="115639" cy="4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647"/>
              </a:lnTo>
              <a:lnTo>
                <a:pt x="115639" y="433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55F2B-6704-45E5-8079-C4DF0B92A559}">
      <dsp:nvSpPr>
        <dsp:cNvPr id="0" name=""/>
        <dsp:cNvSpPr/>
      </dsp:nvSpPr>
      <dsp:spPr>
        <a:xfrm>
          <a:off x="9818540" y="918733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050" kern="1200" dirty="0">
              <a:latin typeface="+mj-lt"/>
            </a:rPr>
            <a:t>Complexity of problems</a:t>
          </a:r>
          <a:endParaRPr lang="en-US" sz="1050" kern="1200" dirty="0">
            <a:latin typeface="+mj-lt"/>
          </a:endParaRPr>
        </a:p>
      </dsp:txBody>
      <dsp:txXfrm>
        <a:off x="9835475" y="935668"/>
        <a:ext cx="891245" cy="544327"/>
      </dsp:txXfrm>
    </dsp:sp>
    <dsp:sp modelId="{9975B1B1-425A-41A8-B444-B3755213EBBA}">
      <dsp:nvSpPr>
        <dsp:cNvPr id="0" name=""/>
        <dsp:cNvSpPr/>
      </dsp:nvSpPr>
      <dsp:spPr>
        <a:xfrm>
          <a:off x="9702900" y="774184"/>
          <a:ext cx="115639" cy="1156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394"/>
              </a:lnTo>
              <a:lnTo>
                <a:pt x="115639" y="1156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DD3AB-B83D-4185-8DDF-A3096B69E895}">
      <dsp:nvSpPr>
        <dsp:cNvPr id="0" name=""/>
        <dsp:cNvSpPr/>
      </dsp:nvSpPr>
      <dsp:spPr>
        <a:xfrm>
          <a:off x="9818540" y="1641480"/>
          <a:ext cx="925115" cy="578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kern="1200">
              <a:latin typeface="+mj-lt"/>
            </a:rPr>
            <a:t>Tractable and intractable problems</a:t>
          </a:r>
          <a:endParaRPr lang="en-CA" sz="1050" kern="1200" dirty="0">
            <a:latin typeface="+mj-lt"/>
          </a:endParaRPr>
        </a:p>
      </dsp:txBody>
      <dsp:txXfrm>
        <a:off x="9835475" y="1658415"/>
        <a:ext cx="891245" cy="544327"/>
      </dsp:txXfrm>
    </dsp:sp>
    <dsp:sp modelId="{684CB36D-9D8E-469E-B5D8-4CA2AAB258D2}">
      <dsp:nvSpPr>
        <dsp:cNvPr id="0" name=""/>
        <dsp:cNvSpPr/>
      </dsp:nvSpPr>
      <dsp:spPr>
        <a:xfrm>
          <a:off x="11032754" y="1"/>
          <a:ext cx="1156394" cy="774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Introduction to parallel computation</a:t>
          </a:r>
          <a:endParaRPr lang="en-US" sz="1400" kern="1200" dirty="0">
            <a:latin typeface="+mj-lt"/>
            <a:cs typeface="Segoe UI" panose="020B0502040204020203" pitchFamily="34" charset="0"/>
          </a:endParaRPr>
        </a:p>
      </dsp:txBody>
      <dsp:txXfrm>
        <a:off x="11055429" y="22676"/>
        <a:ext cx="1111044" cy="728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881A1A5-6385-4D99-8072-2369888B0D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A14D3B-30F5-4F40-8C60-93B4AF5B8A38}" type="slidenum">
              <a:rPr lang="en-CA" altLang="zh-CN"/>
              <a:pPr/>
              <a:t>5</a:t>
            </a:fld>
            <a:endParaRPr lang="en-CA" altLang="zh-CN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E5EA796-B695-446D-A147-96D3DA07F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EC8B5A6-50E2-4092-A047-CF9F1853C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D55EF32C-A917-4F7D-8FB9-BB9ADEF99A6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311CDE-DC33-4A8D-B701-FE39F0281490}" type="slidenum">
              <a:rPr lang="en-CA" altLang="zh-CN"/>
              <a:pPr/>
              <a:t>6</a:t>
            </a:fld>
            <a:endParaRPr lang="en-CA" altLang="zh-CN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99643A9-3BFB-4306-A98F-FB8CA85D4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26CC4318-4173-4268-A671-F572391A6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ABE73C6D-3548-438A-95D8-4F4A082D882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59CD1E-06FD-4D45-ACD7-5F44DDD04449}" type="slidenum">
              <a:rPr lang="en-CA" altLang="zh-CN"/>
              <a:pPr/>
              <a:t>7</a:t>
            </a:fld>
            <a:endParaRPr lang="en-CA" altLang="zh-CN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6F54D83-B327-44FE-9992-B32F15DA5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D5C4809-CBB9-4B83-BB26-8B70BC3B6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920BE72B-B385-45E7-8302-7B09E8C6CA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ECA848DB-6CE1-4E6B-9A86-E7F4AD32EC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5CF03E1D-D47B-409A-87F0-D98DDF290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C25A01-BFB7-4D12-98F9-9183DA0CB699}" type="slidenum">
              <a:rPr lang="en-US" altLang="ti-ET"/>
              <a:pPr eaLnBrk="1" hangingPunct="1"/>
              <a:t>19</a:t>
            </a:fld>
            <a:endParaRPr lang="en-US" altLang="ti-E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45DC10B-8D32-4874-81A6-B72195ED21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5A295-D5CE-4619-A548-1F0D03395CC4}" type="datetime1">
              <a:rPr lang="zh-TW" altLang="en-US"/>
              <a:pPr>
                <a:defRPr/>
              </a:pPr>
              <a:t>2022/11/6</a:t>
            </a:fld>
            <a:endParaRPr lang="en-US" altLang="zh-TW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D0BCA3-FB87-4301-8C45-18D51BB046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CS4335 Design and Analysis of Algorithms /WANG Lusheng</a:t>
            </a:r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A9EC2-DC9C-4C02-88FD-E0C018CAB8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 </a:t>
            </a:r>
            <a:fld id="{2C73069C-48A3-49B3-AF94-9774129DA0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8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F016037-3EEE-4CED-88C8-F9A0C0C89C95}"/>
              </a:ext>
            </a:extLst>
          </p:cNvPr>
          <p:cNvSpPr>
            <a:spLocks/>
          </p:cNvSpPr>
          <p:nvPr/>
        </p:nvSpPr>
        <p:spPr bwMode="gray">
          <a:xfrm>
            <a:off x="920558" y="3340101"/>
            <a:ext cx="10204301" cy="485775"/>
          </a:xfrm>
          <a:custGeom>
            <a:avLst/>
            <a:gdLst>
              <a:gd name="T0" fmla="*/ 2147483647 w 4128"/>
              <a:gd name="T1" fmla="*/ 2147483647 h 479"/>
              <a:gd name="T2" fmla="*/ 2147483647 w 4128"/>
              <a:gd name="T3" fmla="*/ 2147483647 h 479"/>
              <a:gd name="T4" fmla="*/ 2147483647 w 4128"/>
              <a:gd name="T5" fmla="*/ 2147483647 h 479"/>
              <a:gd name="T6" fmla="*/ 0 w 4128"/>
              <a:gd name="T7" fmla="*/ 2147483647 h 479"/>
              <a:gd name="T8" fmla="*/ 2147483647 w 4128"/>
              <a:gd name="T9" fmla="*/ 2147483647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i-ET" sz="18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694" y="2286000"/>
            <a:ext cx="10362614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noProof="0"/>
              <a:t>CS0356 Embedded Systems and Software Engineering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9387" y="3886200"/>
            <a:ext cx="8533227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BC847E-ADC8-4FE8-BC03-13FB2F0D65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694" y="6248400"/>
            <a:ext cx="2538861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2DE21D5D-49D7-4EB2-B953-F15A9F4AF3C8}" type="datetime1">
              <a:rPr lang="zh-TW" altLang="en-US"/>
              <a:pPr>
                <a:defRPr/>
              </a:pPr>
              <a:t>2022/11/6</a:t>
            </a:fld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64731B-BCB3-4BFC-9E94-FAD038504E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4982" y="6248400"/>
            <a:ext cx="3862038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DENG Xiaotie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6AF7952-C837-4442-9C4E-F61844398D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8448" y="6248400"/>
            <a:ext cx="2538859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8473DBDB-F6B5-4C32-8920-BC64E37EA43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971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>
            <a:extLst>
              <a:ext uri="{FF2B5EF4-FFF2-40B4-BE49-F238E27FC236}">
                <a16:creationId xmlns:a16="http://schemas.microsoft.com/office/drawing/2014/main" id="{B365CC1C-683D-408C-A726-71D5E7546D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E96EB-6ED9-427C-B925-016C1A7D1BF3}" type="datetime1">
              <a:rPr lang="zh-TW" altLang="en-US"/>
              <a:pPr>
                <a:defRPr/>
              </a:pPr>
              <a:t>2022/11/6</a:t>
            </a:fld>
            <a:endParaRPr lang="en-US" altLang="zh-TW"/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5015718-04F2-492D-8808-3BDCA68914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CS4335 Design and Analysis of Algorithms /WANG Lusheng</a:t>
            </a:r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4A0D99F-6F60-4E86-8DCF-0113BF2306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 </a:t>
            </a:r>
            <a:fld id="{653373AE-F490-4FF4-8A40-23526E39A9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253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994E4B6-3020-4374-9E83-3BD1A71198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777BDC-4A3E-4A1A-99F9-9C9E4DF36B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DA9490-764B-4030-BD92-13DDC17ED0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83509-2E36-4579-A6C7-C4E2E4CB34F9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82749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39" y="1164324"/>
            <a:ext cx="11372295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ECEG-5193: 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739" y="3551924"/>
            <a:ext cx="10000390" cy="11377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F753-B53E-4DCD-BA71-CFC988E1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i-ET"/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DF32FAD8-4291-4FD5-A372-EC399AEA1F4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         </a:t>
            </a:r>
          </a:p>
        </p:txBody>
      </p:sp>
      <p:pic>
        <p:nvPicPr>
          <p:cNvPr id="23558" name="Picture 3">
            <a:extLst>
              <a:ext uri="{FF2B5EF4-FFF2-40B4-BE49-F238E27FC236}">
                <a16:creationId xmlns:a16="http://schemas.microsoft.com/office/drawing/2014/main" id="{DB85231F-4F77-408B-B7D5-52426672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76"/>
            <a:ext cx="12192000" cy="682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2439D3FE-129B-4C7E-96E9-39FD852378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120" y="439420"/>
            <a:ext cx="6877050" cy="639763"/>
          </a:xfrm>
        </p:spPr>
        <p:txBody>
          <a:bodyPr>
            <a:no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 Joke:  </a:t>
            </a:r>
          </a:p>
        </p:txBody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6A3E76FE-D555-48DB-8BDB-17DA2C390BE2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609600" y="1249363"/>
            <a:ext cx="11282362" cy="5344477"/>
          </a:xfrm>
        </p:spPr>
        <p:txBody>
          <a:bodyPr>
            <a:no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altLang="zh-TW" sz="2200" dirty="0">
                <a:ea typeface="新細明體" panose="02020500000000000000" pitchFamily="18" charset="-120"/>
              </a:rPr>
              <a:t>The boss wants to produce programs to solve the following two problems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solidFill>
                  <a:srgbClr val="D24726"/>
                </a:solidFill>
                <a:ea typeface="新細明體" panose="02020500000000000000" pitchFamily="18" charset="-120"/>
              </a:rPr>
              <a:t>Euler circuit  problem</a:t>
            </a:r>
            <a:r>
              <a:rPr lang="en-US" altLang="zh-TW" sz="2200" dirty="0">
                <a:ea typeface="新細明體" panose="02020500000000000000" pitchFamily="18" charset="-120"/>
              </a:rPr>
              <a:t>:</a:t>
            </a:r>
          </a:p>
          <a:p>
            <a:pPr marL="1371600" lvl="2" indent="-457200">
              <a:lnSpc>
                <a:spcPct val="90000"/>
              </a:lnSpc>
              <a:spcBef>
                <a:spcPts val="0"/>
              </a:spcBef>
            </a:pPr>
            <a:r>
              <a:rPr lang="en-US" altLang="zh-TW" sz="2200" dirty="0">
                <a:ea typeface="新細明體" panose="02020500000000000000" pitchFamily="18" charset="-120"/>
              </a:rPr>
              <a:t> given a graph </a:t>
            </a:r>
            <a:r>
              <a:rPr lang="en-US" altLang="zh-TW" sz="2200" i="1" dirty="0">
                <a:ea typeface="新細明體" panose="02020500000000000000" pitchFamily="18" charset="-120"/>
              </a:rPr>
              <a:t>G</a:t>
            </a:r>
            <a:r>
              <a:rPr lang="en-US" altLang="zh-TW" sz="2200" dirty="0">
                <a:ea typeface="新細明體" panose="02020500000000000000" pitchFamily="18" charset="-120"/>
              </a:rPr>
              <a:t>, find a way to go through each edge exactly once.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sz="2200" b="1" dirty="0">
                <a:solidFill>
                  <a:srgbClr val="00B050"/>
                </a:solidFill>
                <a:ea typeface="新細明體" panose="02020500000000000000" pitchFamily="18" charset="-120"/>
              </a:rPr>
              <a:t>Hamilton circuit problem</a:t>
            </a:r>
            <a:r>
              <a:rPr lang="en-US" altLang="zh-TW" sz="2200" dirty="0">
                <a:ea typeface="新細明體" panose="02020500000000000000" pitchFamily="18" charset="-120"/>
              </a:rPr>
              <a:t>: </a:t>
            </a:r>
          </a:p>
          <a:p>
            <a:pPr marL="1371600" lvl="2" indent="-457200">
              <a:lnSpc>
                <a:spcPct val="90000"/>
              </a:lnSpc>
              <a:spcBef>
                <a:spcPts val="0"/>
              </a:spcBef>
            </a:pPr>
            <a:r>
              <a:rPr lang="en-US" altLang="zh-TW" sz="2200" dirty="0">
                <a:ea typeface="新細明體" panose="02020500000000000000" pitchFamily="18" charset="-120"/>
              </a:rPr>
              <a:t> given a graph </a:t>
            </a:r>
            <a:r>
              <a:rPr lang="en-US" altLang="zh-TW" sz="2200" i="1" dirty="0">
                <a:ea typeface="新細明體" panose="02020500000000000000" pitchFamily="18" charset="-120"/>
              </a:rPr>
              <a:t>G</a:t>
            </a:r>
            <a:r>
              <a:rPr lang="en-US" altLang="zh-TW" sz="2200" dirty="0">
                <a:ea typeface="新細明體" panose="02020500000000000000" pitchFamily="18" charset="-120"/>
              </a:rPr>
              <a:t>, find a way to go through each vertex  exactly once.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dirty="0">
                <a:ea typeface="新細明體" panose="02020500000000000000" pitchFamily="18" charset="-120"/>
              </a:rPr>
              <a:t>The two problems seem to be very similar.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b="1" dirty="0">
                <a:solidFill>
                  <a:srgbClr val="D24726"/>
                </a:solidFill>
                <a:ea typeface="新細明體" panose="02020500000000000000" pitchFamily="18" charset="-120"/>
              </a:rPr>
              <a:t>Person A takes the first problem </a:t>
            </a:r>
            <a:r>
              <a:rPr lang="en-US" altLang="zh-TW" sz="2200" b="1" dirty="0">
                <a:ea typeface="新細明體" panose="02020500000000000000" pitchFamily="18" charset="-120"/>
              </a:rPr>
              <a:t>and</a:t>
            </a:r>
            <a:r>
              <a:rPr lang="en-US" altLang="zh-TW" sz="2200" b="1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200" b="1" dirty="0">
                <a:solidFill>
                  <a:srgbClr val="00B050"/>
                </a:solidFill>
                <a:ea typeface="新細明體" panose="02020500000000000000" pitchFamily="18" charset="-120"/>
              </a:rPr>
              <a:t>person B takes the second.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TW" sz="2200" b="1" dirty="0">
                <a:ea typeface="新細明體" panose="02020500000000000000" pitchFamily="18" charset="-120"/>
              </a:rPr>
              <a:t>Outcome: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200" dirty="0">
                <a:ea typeface="新細明體" panose="02020500000000000000" pitchFamily="18" charset="-120"/>
              </a:rPr>
              <a:t>Person A quickly completes the program, whereas person B works 24 hours per day and is </a:t>
            </a:r>
            <a:r>
              <a:rPr lang="en-US" altLang="zh-TW" sz="2200" b="1" i="1" dirty="0">
                <a:ea typeface="新細明體" panose="02020500000000000000" pitchFamily="18" charset="-120"/>
              </a:rPr>
              <a:t>fired</a:t>
            </a:r>
            <a:r>
              <a:rPr lang="en-US" altLang="zh-TW" sz="2200" dirty="0">
                <a:ea typeface="新細明體" panose="02020500000000000000" pitchFamily="18" charset="-120"/>
              </a:rPr>
              <a:t> after a few months.  </a:t>
            </a:r>
          </a:p>
          <a:p>
            <a:pPr marL="609600" indent="-609600">
              <a:lnSpc>
                <a:spcPct val="90000"/>
              </a:lnSpc>
            </a:pPr>
            <a:endParaRPr lang="zh-TW" altLang="en-US" sz="22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>
            <a:extLst>
              <a:ext uri="{FF2B5EF4-FFF2-40B4-BE49-F238E27FC236}">
                <a16:creationId xmlns:a16="http://schemas.microsoft.com/office/drawing/2014/main" id="{3BB84F48-4253-437E-ACDA-88DF641673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7535" y="347980"/>
            <a:ext cx="10487025" cy="639763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Present (</a:t>
            </a:r>
            <a:r>
              <a:rPr lang="en-US" altLang="zh-TW" sz="3600" b="1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Konigsberg)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Kaliningrad bridge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A305-D80A-418C-8F37-87994405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241625"/>
            <a:ext cx="10991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07EBB-F210-4B7B-BF21-143F146C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2" r="4416" b="7556"/>
          <a:stretch/>
        </p:blipFill>
        <p:spPr>
          <a:xfrm>
            <a:off x="599440" y="1259840"/>
            <a:ext cx="10993120" cy="529181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C568966-6AAC-4E85-917A-75DC65EC1B4E}"/>
              </a:ext>
            </a:extLst>
          </p:cNvPr>
          <p:cNvSpPr txBox="1">
            <a:spLocks noChangeArrowheads="1"/>
          </p:cNvSpPr>
          <p:nvPr/>
        </p:nvSpPr>
        <p:spPr>
          <a:xfrm>
            <a:off x="424814" y="378460"/>
            <a:ext cx="9277985" cy="639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The original Konigsberg bridge   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927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C568966-6AAC-4E85-917A-75DC65EC1B4E}"/>
              </a:ext>
            </a:extLst>
          </p:cNvPr>
          <p:cNvSpPr txBox="1">
            <a:spLocks noChangeArrowheads="1"/>
          </p:cNvSpPr>
          <p:nvPr/>
        </p:nvSpPr>
        <p:spPr>
          <a:xfrm>
            <a:off x="424814" y="378460"/>
            <a:ext cx="9277985" cy="639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Euler Circuit: The original Konigsberg bridge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ECD7B-03F2-4508-A475-E4013527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1" r="6250" b="7851"/>
          <a:stretch/>
        </p:blipFill>
        <p:spPr>
          <a:xfrm>
            <a:off x="599440" y="1300480"/>
            <a:ext cx="1099312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>
            <a:extLst>
              <a:ext uri="{FF2B5EF4-FFF2-40B4-BE49-F238E27FC236}">
                <a16:creationId xmlns:a16="http://schemas.microsoft.com/office/drawing/2014/main" id="{EA675735-BC8C-4C1B-BD07-3880438F7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 joke (continued):  </a:t>
            </a: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17CF9397-C454-4765-B4BC-684C919E0D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521207" y="2408871"/>
            <a:ext cx="11232827" cy="4160203"/>
          </a:xfrm>
        </p:spPr>
        <p:txBody>
          <a:bodyPr>
            <a:noAutofit/>
          </a:bodyPr>
          <a:lstStyle/>
          <a:p>
            <a:pPr marL="609600" indent="-609600"/>
            <a:r>
              <a:rPr lang="en-US" altLang="zh-TW" sz="2200" b="1" dirty="0">
                <a:ea typeface="新細明體" panose="02020500000000000000" pitchFamily="18" charset="-120"/>
              </a:rPr>
              <a:t>Why? </a:t>
            </a:r>
            <a:r>
              <a:rPr lang="en-US" altLang="zh-TW" sz="2200" dirty="0">
                <a:ea typeface="新細明體" panose="02020500000000000000" pitchFamily="18" charset="-120"/>
              </a:rPr>
              <a:t> no body in the company has taken a course on algorithms</a:t>
            </a:r>
          </a:p>
          <a:p>
            <a:pPr marL="609600" indent="-609600"/>
            <a:r>
              <a:rPr lang="en-US" altLang="zh-TW" sz="2200" b="1" dirty="0">
                <a:ea typeface="新細明體" panose="02020500000000000000" pitchFamily="18" charset="-120"/>
              </a:rPr>
              <a:t>Explanation: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Euler circuit  problem can be easily solved in polynomial time.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Hamilton circuit  problem is proved to be </a:t>
            </a:r>
            <a:r>
              <a:rPr lang="en-US" altLang="zh-TW" sz="2200" b="1" dirty="0">
                <a:ea typeface="新細明體" panose="02020500000000000000" pitchFamily="18" charset="-120"/>
              </a:rPr>
              <a:t>NP-hard</a:t>
            </a:r>
            <a:r>
              <a:rPr lang="en-US" altLang="zh-TW" sz="2200" dirty="0">
                <a:ea typeface="新細明體" panose="02020500000000000000" pitchFamily="18" charset="-120"/>
              </a:rPr>
              <a:t>. 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So far, no body in the world can give a polynomial time algorithm for a NP-hard problem.</a:t>
            </a:r>
          </a:p>
          <a:p>
            <a:pPr marL="990600" lvl="1" indent="-533400"/>
            <a:r>
              <a:rPr lang="en-US" altLang="zh-TW" sz="2200" dirty="0">
                <a:ea typeface="新細明體" panose="02020500000000000000" pitchFamily="18" charset="-120"/>
              </a:rPr>
              <a:t>Conjecture: there does not exist polynomial time algorithm for this problem. </a:t>
            </a:r>
          </a:p>
          <a:p>
            <a:pPr marL="609600" indent="-609600"/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28676" name="Slide Number Placeholder 5">
            <a:extLst>
              <a:ext uri="{FF2B5EF4-FFF2-40B4-BE49-F238E27FC236}">
                <a16:creationId xmlns:a16="http://schemas.microsoft.com/office/drawing/2014/main" id="{C1A8827A-CE37-4875-86E9-B9C4158032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356D493A-A863-4707-B481-041435E0E502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>
            <a:extLst>
              <a:ext uri="{FF2B5EF4-FFF2-40B4-BE49-F238E27FC236}">
                <a16:creationId xmlns:a16="http://schemas.microsoft.com/office/drawing/2014/main" id="{21512096-66E9-40AC-921D-10B17952B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 this Course …</a:t>
            </a:r>
          </a:p>
        </p:txBody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473D9E2F-2BED-499E-9D2A-F33E61778BC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1420426" y="2494624"/>
            <a:ext cx="9472475" cy="404333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prove</a:t>
            </a:r>
            <a:r>
              <a:rPr lang="en-US" altLang="zh-TW" sz="2800" b="1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the correctness and analyze the running time of  the basic algorithms for those classic problems in various domains; 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apply the algorithms and design techniques to solve problems; </a:t>
            </a:r>
          </a:p>
          <a:p>
            <a:pPr>
              <a:lnSpc>
                <a:spcPct val="12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analyze the complexities of various problems in different domains. </a:t>
            </a:r>
          </a:p>
          <a:p>
            <a:pPr marL="533400" indent="-533400">
              <a:lnSpc>
                <a:spcPct val="120000"/>
              </a:lnSpc>
            </a:pPr>
            <a:endParaRPr lang="en-US" altLang="zh-TW" sz="2800" b="1" dirty="0">
              <a:ea typeface="新細明體" panose="02020500000000000000" pitchFamily="18" charset="-12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TW" sz="2800" b="1" dirty="0">
                <a:ea typeface="新細明體" panose="02020500000000000000" pitchFamily="18" charset="-120"/>
              </a:rPr>
              <a:t>Course work, Lab, Tutorials, Assignments and Exam.</a:t>
            </a:r>
          </a:p>
        </p:txBody>
      </p:sp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0B56DC3A-3DFA-47EB-9569-878BB748F9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E3461762-A66D-4847-ABF9-6841C471C938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grpSp>
        <p:nvGrpSpPr>
          <p:cNvPr id="7" name="Group 6" descr="Small circle with number 1 inside  indicating step 1">
            <a:extLst>
              <a:ext uri="{FF2B5EF4-FFF2-40B4-BE49-F238E27FC236}">
                <a16:creationId xmlns:a16="http://schemas.microsoft.com/office/drawing/2014/main" id="{2F5343CC-5AAD-426E-8383-2B19F5FED0FF}"/>
              </a:ext>
            </a:extLst>
          </p:cNvPr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8" name="Oval 7" descr="Small circle">
              <a:extLst>
                <a:ext uri="{FF2B5EF4-FFF2-40B4-BE49-F238E27FC236}">
                  <a16:creationId xmlns:a16="http://schemas.microsoft.com/office/drawing/2014/main" id="{9BB0524E-410F-4443-A7B7-E7C807E5174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 descr="Number 1">
              <a:extLst>
                <a:ext uri="{FF2B5EF4-FFF2-40B4-BE49-F238E27FC236}">
                  <a16:creationId xmlns:a16="http://schemas.microsoft.com/office/drawing/2014/main" id="{FD93DB7E-3636-4050-B90C-CEA7931CF9B5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0" name="Group 9" descr="Small circle with number 2 inside  indicating step 2">
            <a:extLst>
              <a:ext uri="{FF2B5EF4-FFF2-40B4-BE49-F238E27FC236}">
                <a16:creationId xmlns:a16="http://schemas.microsoft.com/office/drawing/2014/main" id="{9551EC59-A5E0-46EF-ABDE-86A9F491FAF1}"/>
              </a:ext>
            </a:extLst>
          </p:cNvPr>
          <p:cNvGrpSpPr/>
          <p:nvPr/>
        </p:nvGrpSpPr>
        <p:grpSpPr bwMode="blackWhite">
          <a:xfrm>
            <a:off x="575991" y="3851273"/>
            <a:ext cx="558179" cy="409838"/>
            <a:chOff x="6953426" y="711274"/>
            <a:chExt cx="558179" cy="409838"/>
          </a:xfrm>
        </p:grpSpPr>
        <p:sp>
          <p:nvSpPr>
            <p:cNvPr id="11" name="Oval 10" descr="Small circle">
              <a:extLst>
                <a:ext uri="{FF2B5EF4-FFF2-40B4-BE49-F238E27FC236}">
                  <a16:creationId xmlns:a16="http://schemas.microsoft.com/office/drawing/2014/main" id="{2B7ECE81-ADB6-4099-9D74-FB6A6304735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 descr="Number 2">
              <a:extLst>
                <a:ext uri="{FF2B5EF4-FFF2-40B4-BE49-F238E27FC236}">
                  <a16:creationId xmlns:a16="http://schemas.microsoft.com/office/drawing/2014/main" id="{9B4B64E5-AECD-4B8B-A875-1E8FC9B8FEE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3" name="Group 12" descr="Small circle with number 3 inside  indicating step 3">
            <a:extLst>
              <a:ext uri="{FF2B5EF4-FFF2-40B4-BE49-F238E27FC236}">
                <a16:creationId xmlns:a16="http://schemas.microsoft.com/office/drawing/2014/main" id="{0A7D1607-B1BE-417C-B6E2-1E3F88200769}"/>
              </a:ext>
            </a:extLst>
          </p:cNvPr>
          <p:cNvGrpSpPr/>
          <p:nvPr/>
        </p:nvGrpSpPr>
        <p:grpSpPr bwMode="blackWhite">
          <a:xfrm>
            <a:off x="575991" y="4534712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>
              <a:extLst>
                <a:ext uri="{FF2B5EF4-FFF2-40B4-BE49-F238E27FC236}">
                  <a16:creationId xmlns:a16="http://schemas.microsoft.com/office/drawing/2014/main" id="{852B5726-7DFE-4BF8-87D1-4C88AFBC3A1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3">
              <a:extLst>
                <a:ext uri="{FF2B5EF4-FFF2-40B4-BE49-F238E27FC236}">
                  <a16:creationId xmlns:a16="http://schemas.microsoft.com/office/drawing/2014/main" id="{B2F10E64-CB42-4956-9A0C-9ACED1901F4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Slide Number Placeholder 5">
            <a:extLst>
              <a:ext uri="{FF2B5EF4-FFF2-40B4-BE49-F238E27FC236}">
                <a16:creationId xmlns:a16="http://schemas.microsoft.com/office/drawing/2014/main" id="{E437A979-84AB-4CF6-B76B-13DFA193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263D1921-D542-409A-84C1-A8D7063AF480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57F84F24-4C69-4753-BFDC-99CF39974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6253164"/>
            <a:ext cx="20669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DC6BAB0C-34C0-4964-9591-289E62A30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4" y="6253164"/>
            <a:ext cx="31400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33800" name="Rectangle 5">
            <a:extLst>
              <a:ext uri="{FF2B5EF4-FFF2-40B4-BE49-F238E27FC236}">
                <a16:creationId xmlns:a16="http://schemas.microsoft.com/office/drawing/2014/main" id="{61E9B74E-33FC-487F-80D9-5F7FE82F7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363" y="1574802"/>
            <a:ext cx="9765437" cy="436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262" tIns="26988" rIns="68262" bIns="26988">
            <a:spAutoFit/>
          </a:bodyPr>
          <a:lstStyle>
            <a:lvl1pPr defTabSz="1076325"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76325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76325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76325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763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76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Attend </a:t>
            </a:r>
            <a:r>
              <a:rPr kumimoji="0" lang="en-US" altLang="zh-TW" sz="2800" b="1" dirty="0">
                <a:latin typeface="+mj-lt"/>
                <a:ea typeface="新細明體" panose="02020500000000000000" pitchFamily="18" charset="-120"/>
              </a:rPr>
              <a:t>every</a:t>
            </a: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 lecture tutorial and lab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     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Try to go with me when I am talking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Ask questions immediately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Try to fix all problems during tutorial/lab/lecture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800" dirty="0">
                <a:latin typeface="+mj-lt"/>
                <a:ea typeface="新細明體" panose="02020500000000000000" pitchFamily="18" charset="-120"/>
              </a:rPr>
              <a:t>Ask others.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zh-TW" sz="2800" dirty="0">
              <a:latin typeface="+mj-lt"/>
              <a:ea typeface="新細明體" panose="02020500000000000000" pitchFamily="18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8B034-CB2F-4F29-AA1F-1F19A78DDF19}"/>
              </a:ext>
            </a:extLst>
          </p:cNvPr>
          <p:cNvSpPr txBox="1"/>
          <p:nvPr/>
        </p:nvSpPr>
        <p:spPr>
          <a:xfrm>
            <a:off x="539496" y="54631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ea typeface="新細明體" panose="02020500000000000000" pitchFamily="18" charset="-120"/>
              </a:rPr>
              <a:t>How to Learn</a:t>
            </a:r>
            <a:endParaRPr lang="ti-ET" sz="3200" dirty="0"/>
          </a:p>
        </p:txBody>
      </p:sp>
      <p:grpSp>
        <p:nvGrpSpPr>
          <p:cNvPr id="11" name="Group 10" descr="Small circle with number 1 inside  indicating step 1">
            <a:extLst>
              <a:ext uri="{FF2B5EF4-FFF2-40B4-BE49-F238E27FC236}">
                <a16:creationId xmlns:a16="http://schemas.microsoft.com/office/drawing/2014/main" id="{1DBC5D00-1150-4F81-BE57-2D8FFF512CB4}"/>
              </a:ext>
            </a:extLst>
          </p:cNvPr>
          <p:cNvGrpSpPr/>
          <p:nvPr/>
        </p:nvGrpSpPr>
        <p:grpSpPr bwMode="blackWhite">
          <a:xfrm>
            <a:off x="499293" y="1679714"/>
            <a:ext cx="558179" cy="409838"/>
            <a:chOff x="6953426" y="711274"/>
            <a:chExt cx="558179" cy="409838"/>
          </a:xfrm>
        </p:grpSpPr>
        <p:sp>
          <p:nvSpPr>
            <p:cNvPr id="12" name="Oval 11" descr="Small circle">
              <a:extLst>
                <a:ext uri="{FF2B5EF4-FFF2-40B4-BE49-F238E27FC236}">
                  <a16:creationId xmlns:a16="http://schemas.microsoft.com/office/drawing/2014/main" id="{2E1A0B03-A3E4-45C6-B0B2-A468C383EBB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 descr="Number 1">
              <a:extLst>
                <a:ext uri="{FF2B5EF4-FFF2-40B4-BE49-F238E27FC236}">
                  <a16:creationId xmlns:a16="http://schemas.microsoft.com/office/drawing/2014/main" id="{EA8C3EC9-E629-4406-8DDF-F9C299B0C7A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4" name="Group 13" descr="Small circle with number 2 inside  indicating step 2">
            <a:extLst>
              <a:ext uri="{FF2B5EF4-FFF2-40B4-BE49-F238E27FC236}">
                <a16:creationId xmlns:a16="http://schemas.microsoft.com/office/drawing/2014/main" id="{25029B1C-F9F0-4C7A-99FB-A03AC5C59017}"/>
              </a:ext>
            </a:extLst>
          </p:cNvPr>
          <p:cNvGrpSpPr/>
          <p:nvPr/>
        </p:nvGrpSpPr>
        <p:grpSpPr bwMode="blackWhite">
          <a:xfrm>
            <a:off x="496765" y="2490118"/>
            <a:ext cx="558179" cy="409838"/>
            <a:chOff x="6953426" y="711274"/>
            <a:chExt cx="558179" cy="409838"/>
          </a:xfrm>
        </p:grpSpPr>
        <p:sp>
          <p:nvSpPr>
            <p:cNvPr id="15" name="Oval 14" descr="Small circle">
              <a:extLst>
                <a:ext uri="{FF2B5EF4-FFF2-40B4-BE49-F238E27FC236}">
                  <a16:creationId xmlns:a16="http://schemas.microsoft.com/office/drawing/2014/main" id="{6CEA94A4-7A62-4235-8126-CA48929AEAC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 descr="Number 2">
              <a:extLst>
                <a:ext uri="{FF2B5EF4-FFF2-40B4-BE49-F238E27FC236}">
                  <a16:creationId xmlns:a16="http://schemas.microsoft.com/office/drawing/2014/main" id="{E5411A0E-5F87-4C46-B60F-A3C192614DE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7" name="Group 16" descr="Small circle with number 3 inside  indicating step 3">
            <a:extLst>
              <a:ext uri="{FF2B5EF4-FFF2-40B4-BE49-F238E27FC236}">
                <a16:creationId xmlns:a16="http://schemas.microsoft.com/office/drawing/2014/main" id="{73C329FF-3C5A-4842-9CD8-AB1D570BA8D6}"/>
              </a:ext>
            </a:extLst>
          </p:cNvPr>
          <p:cNvGrpSpPr/>
          <p:nvPr/>
        </p:nvGrpSpPr>
        <p:grpSpPr bwMode="blackWhite">
          <a:xfrm>
            <a:off x="496765" y="3343820"/>
            <a:ext cx="558179" cy="409838"/>
            <a:chOff x="6953426" y="711274"/>
            <a:chExt cx="558179" cy="409838"/>
          </a:xfrm>
        </p:grpSpPr>
        <p:sp>
          <p:nvSpPr>
            <p:cNvPr id="18" name="Oval 17" descr="Small circle">
              <a:extLst>
                <a:ext uri="{FF2B5EF4-FFF2-40B4-BE49-F238E27FC236}">
                  <a16:creationId xmlns:a16="http://schemas.microsoft.com/office/drawing/2014/main" id="{8BD6DAE4-4ABE-409F-8F57-3F493991AD3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 descr="Number 3">
              <a:extLst>
                <a:ext uri="{FF2B5EF4-FFF2-40B4-BE49-F238E27FC236}">
                  <a16:creationId xmlns:a16="http://schemas.microsoft.com/office/drawing/2014/main" id="{B76F628A-7C70-4D49-B3C5-6B11F373E215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20" name="Group 19" descr="Small circle with number 3 inside  indicating step 3">
            <a:extLst>
              <a:ext uri="{FF2B5EF4-FFF2-40B4-BE49-F238E27FC236}">
                <a16:creationId xmlns:a16="http://schemas.microsoft.com/office/drawing/2014/main" id="{BDF9ED2C-E21A-416C-B270-99637227CAF4}"/>
              </a:ext>
            </a:extLst>
          </p:cNvPr>
          <p:cNvGrpSpPr/>
          <p:nvPr/>
        </p:nvGrpSpPr>
        <p:grpSpPr bwMode="blackWhite">
          <a:xfrm>
            <a:off x="496765" y="4154224"/>
            <a:ext cx="558179" cy="409838"/>
            <a:chOff x="6953426" y="711274"/>
            <a:chExt cx="558179" cy="409838"/>
          </a:xfrm>
        </p:grpSpPr>
        <p:sp>
          <p:nvSpPr>
            <p:cNvPr id="21" name="Oval 20" descr="Small circle">
              <a:extLst>
                <a:ext uri="{FF2B5EF4-FFF2-40B4-BE49-F238E27FC236}">
                  <a16:creationId xmlns:a16="http://schemas.microsoft.com/office/drawing/2014/main" id="{E9DD32BD-3F46-4A8D-A53C-B1846544541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 descr="Number 3">
              <a:extLst>
                <a:ext uri="{FF2B5EF4-FFF2-40B4-BE49-F238E27FC236}">
                  <a16:creationId xmlns:a16="http://schemas.microsoft.com/office/drawing/2014/main" id="{281CF3E5-DE09-4CAD-B835-009A764C89B2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3" name="Group 22" descr="Small circle with number 3 inside  indicating step 3">
            <a:extLst>
              <a:ext uri="{FF2B5EF4-FFF2-40B4-BE49-F238E27FC236}">
                <a16:creationId xmlns:a16="http://schemas.microsoft.com/office/drawing/2014/main" id="{B431118E-A493-4D16-965C-CF5A1B249528}"/>
              </a:ext>
            </a:extLst>
          </p:cNvPr>
          <p:cNvGrpSpPr/>
          <p:nvPr/>
        </p:nvGrpSpPr>
        <p:grpSpPr bwMode="blackWhite">
          <a:xfrm>
            <a:off x="496765" y="5019385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>
              <a:extLst>
                <a:ext uri="{FF2B5EF4-FFF2-40B4-BE49-F238E27FC236}">
                  <a16:creationId xmlns:a16="http://schemas.microsoft.com/office/drawing/2014/main" id="{48E9167F-DF06-4534-B353-4BF2EF11779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 descr="Number 3">
              <a:extLst>
                <a:ext uri="{FF2B5EF4-FFF2-40B4-BE49-F238E27FC236}">
                  <a16:creationId xmlns:a16="http://schemas.microsoft.com/office/drawing/2014/main" id="{8CFA0EF8-ED70-48E1-AF63-A96113C43BC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B41C9055-5600-4425-82D6-58AB814B6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446" y="409120"/>
            <a:ext cx="11126295" cy="1887347"/>
          </a:xfrm>
        </p:spPr>
        <p:txBody>
          <a:bodyPr>
            <a:normAutofit/>
          </a:bodyPr>
          <a:lstStyle/>
          <a:p>
            <a:r>
              <a:rPr lang="en-US" altLang="zh-TW" b="1" dirty="0">
                <a:ea typeface="新細明體" panose="02020500000000000000" pitchFamily="18" charset="-120"/>
              </a:rPr>
              <a:t>Algorithms</a:t>
            </a:r>
          </a:p>
        </p:txBody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F99FAEBA-0128-4DE9-9884-71FF69D8FEA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52446" y="3630664"/>
            <a:ext cx="7752249" cy="28182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Any well-defined computational procedure takes some value, or set of values, as </a:t>
            </a:r>
            <a:r>
              <a:rPr lang="en-US" altLang="zh-TW" b="1" dirty="0">
                <a:ea typeface="新細明體" panose="02020500000000000000" pitchFamily="18" charset="-120"/>
              </a:rPr>
              <a:t>input</a:t>
            </a:r>
            <a:r>
              <a:rPr lang="en-US" altLang="zh-TW" dirty="0">
                <a:ea typeface="新細明體" panose="02020500000000000000" pitchFamily="18" charset="-120"/>
              </a:rPr>
              <a:t> and produces some value, or set of values, as </a:t>
            </a:r>
            <a:r>
              <a:rPr lang="en-US" altLang="zh-TW" b="1" dirty="0">
                <a:ea typeface="新細明體" panose="02020500000000000000" pitchFamily="18" charset="-120"/>
              </a:rPr>
              <a:t>output</a:t>
            </a:r>
            <a:r>
              <a:rPr lang="en-US" altLang="zh-TW" dirty="0">
                <a:ea typeface="新細明體" panose="02020500000000000000" pitchFamily="18" charset="-120"/>
              </a:rPr>
              <a:t>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 sequence of computational steps that transform the </a:t>
            </a:r>
            <a:r>
              <a:rPr lang="en-US" altLang="zh-TW" b="1" dirty="0">
                <a:ea typeface="新細明體" panose="02020500000000000000" pitchFamily="18" charset="-120"/>
              </a:rPr>
              <a:t>inpu</a:t>
            </a:r>
            <a:r>
              <a:rPr lang="en-US" altLang="zh-TW" dirty="0">
                <a:ea typeface="新細明體" panose="02020500000000000000" pitchFamily="18" charset="-120"/>
              </a:rPr>
              <a:t>t into </a:t>
            </a:r>
            <a:r>
              <a:rPr lang="en-US" altLang="zh-TW" b="1" dirty="0">
                <a:ea typeface="新細明體" panose="02020500000000000000" pitchFamily="18" charset="-120"/>
              </a:rPr>
              <a:t>output</a:t>
            </a:r>
            <a:r>
              <a:rPr lang="en-US" altLang="zh-TW" dirty="0">
                <a:ea typeface="新細明體" panose="02020500000000000000" pitchFamily="18" charset="-120"/>
              </a:rPr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ea typeface="新細明體" panose="02020500000000000000" pitchFamily="18" charset="-120"/>
              </a:rPr>
              <a:t>A sequence of computational steps for solving a </a:t>
            </a:r>
            <a:r>
              <a:rPr lang="en-US" altLang="zh-TW" i="1" dirty="0">
                <a:ea typeface="新細明體" panose="02020500000000000000" pitchFamily="18" charset="-120"/>
              </a:rPr>
              <a:t>well-specified</a:t>
            </a:r>
            <a:r>
              <a:rPr lang="en-US" altLang="zh-TW" dirty="0">
                <a:ea typeface="新細明體" panose="02020500000000000000" pitchFamily="18" charset="-120"/>
              </a:rPr>
              <a:t> computational problem.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C4AD54B4-4A3A-4972-9235-149445CBE4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F4019FDF-5CB6-41AC-982C-CD00C45A6204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CC37A95-3438-44C5-955D-1067A433B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399" y="3822344"/>
            <a:ext cx="388064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Can be represented various forms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Unambiguity/clearness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Effectiveness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Finiteness/termination</a:t>
            </a:r>
          </a:p>
          <a:p>
            <a:pPr algn="l">
              <a:spcBef>
                <a:spcPct val="50000"/>
              </a:spcBef>
            </a:pPr>
            <a:r>
              <a:rPr lang="en-US" altLang="ti-ET" sz="2000" dirty="0">
                <a:solidFill>
                  <a:srgbClr val="D24726"/>
                </a:solidFill>
                <a:latin typeface="+mj-lt"/>
              </a:rPr>
              <a:t>- Correctness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7987B-7F79-4B6D-9DB0-A74207292499}"/>
              </a:ext>
            </a:extLst>
          </p:cNvPr>
          <p:cNvSpPr/>
          <p:nvPr/>
        </p:nvSpPr>
        <p:spPr>
          <a:xfrm>
            <a:off x="7966227" y="3653525"/>
            <a:ext cx="45719" cy="2929230"/>
          </a:xfrm>
          <a:prstGeom prst="rect">
            <a:avLst/>
          </a:prstGeom>
          <a:solidFill>
            <a:srgbClr val="D24726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3C9FC-FF3E-40F8-A6D2-E3BCAE1E9BC8}"/>
              </a:ext>
            </a:extLst>
          </p:cNvPr>
          <p:cNvSpPr txBox="1"/>
          <p:nvPr/>
        </p:nvSpPr>
        <p:spPr>
          <a:xfrm>
            <a:off x="252446" y="2413905"/>
            <a:ext cx="11462374" cy="96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ti-ET" sz="2400" dirty="0">
                <a:latin typeface="+mn-lt"/>
              </a:rPr>
              <a:t>A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sequence</a:t>
            </a:r>
            <a:r>
              <a:rPr lang="en-US" altLang="ti-ET" sz="2400" dirty="0">
                <a:latin typeface="+mn-lt"/>
              </a:rPr>
              <a:t> of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unambiguous</a:t>
            </a:r>
            <a:r>
              <a:rPr lang="en-US" altLang="ti-ET" sz="2400" dirty="0">
                <a:latin typeface="+mn-lt"/>
              </a:rPr>
              <a:t> instructions for solving a problem, i.e. for obtaining the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required output</a:t>
            </a:r>
            <a:r>
              <a:rPr lang="en-US" altLang="ti-ET" sz="2400" dirty="0">
                <a:latin typeface="+mn-lt"/>
              </a:rPr>
              <a:t> for any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legitimate input</a:t>
            </a:r>
            <a:r>
              <a:rPr lang="en-US" altLang="ti-ET" sz="2400" dirty="0">
                <a:latin typeface="+mn-lt"/>
              </a:rPr>
              <a:t> in a </a:t>
            </a:r>
            <a:r>
              <a:rPr lang="en-US" altLang="ti-ET" sz="2400" dirty="0">
                <a:solidFill>
                  <a:srgbClr val="CC3300"/>
                </a:solidFill>
                <a:latin typeface="+mn-lt"/>
              </a:rPr>
              <a:t>finite</a:t>
            </a:r>
            <a:r>
              <a:rPr lang="en-US" altLang="ti-ET" sz="2400" dirty="0">
                <a:latin typeface="+mn-lt"/>
              </a:rPr>
              <a:t> amount of time</a:t>
            </a:r>
            <a:endParaRPr lang="en-US" altLang="zh-TW" sz="2400" dirty="0">
              <a:latin typeface="+mn-lt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906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83B066EE-FC9D-4C89-954E-68968330A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804" y="313200"/>
            <a:ext cx="9674903" cy="83201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TW" sz="4400" b="1" dirty="0">
                <a:ea typeface="新細明體" panose="02020500000000000000" pitchFamily="18" charset="-120"/>
              </a:rPr>
              <a:t>Example of well-specified problem: Sorting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026" name="Object 3">
            <a:extLst>
              <a:ext uri="{FF2B5EF4-FFF2-40B4-BE49-F238E27FC236}">
                <a16:creationId xmlns:a16="http://schemas.microsoft.com/office/drawing/2014/main" id="{843F6F8D-15D5-4E61-9121-055BAFE09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1026" name="Object 3">
                        <a:extLst>
                          <a:ext uri="{FF2B5EF4-FFF2-40B4-BE49-F238E27FC236}">
                            <a16:creationId xmlns:a16="http://schemas.microsoft.com/office/drawing/2014/main" id="{843F6F8D-15D5-4E61-9121-055BAFE091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D29B547-FC1B-4EB0-80AE-DABCBA81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1" y="1362030"/>
            <a:ext cx="9306158" cy="518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15175E-0171-4F84-8A3B-49F18018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</a:t>
            </a:r>
            <a:endParaRPr lang="ti-E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F61E65-76A2-472C-A017-7D9D51EA2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11286744" cy="3977640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References: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 err="1">
                <a:ea typeface="新細明體" panose="02020500000000000000" pitchFamily="18" charset="-120"/>
              </a:rPr>
              <a:t>Cormen</a:t>
            </a:r>
            <a:r>
              <a:rPr lang="en-US" dirty="0">
                <a:ea typeface="新細明體" panose="02020500000000000000" pitchFamily="18" charset="-120"/>
              </a:rPr>
              <a:t>, </a:t>
            </a:r>
            <a:r>
              <a:rPr lang="en-US" dirty="0" err="1">
                <a:ea typeface="新細明體" panose="02020500000000000000" pitchFamily="18" charset="-120"/>
              </a:rPr>
              <a:t>Leiserson</a:t>
            </a:r>
            <a:r>
              <a:rPr lang="en-US" dirty="0">
                <a:ea typeface="新細明體" panose="02020500000000000000" pitchFamily="18" charset="-120"/>
              </a:rPr>
              <a:t>, Rivest : Introduction to Algorithms</a:t>
            </a:r>
            <a:endParaRPr lang="ti-ET" dirty="0">
              <a:ea typeface="新細明體" panose="02020500000000000000" pitchFamily="18" charset="-12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>
                <a:ea typeface="新細明體" panose="02020500000000000000" pitchFamily="18" charset="-120"/>
              </a:rPr>
              <a:t>Robert Sedgwick, Algorithms in C/C++  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dirty="0" err="1">
                <a:ea typeface="新細明體" panose="02020500000000000000" pitchFamily="18" charset="-120"/>
              </a:rPr>
              <a:t>Aho</a:t>
            </a:r>
            <a:r>
              <a:rPr lang="en-US" dirty="0">
                <a:ea typeface="新細明體" panose="02020500000000000000" pitchFamily="18" charset="-120"/>
              </a:rPr>
              <a:t>, Hopcroft, Ullman: The Design &amp; Analysis of Computer Algorithms</a:t>
            </a:r>
          </a:p>
          <a:p>
            <a:pPr marL="342900" indent="-34290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▪"/>
            </a:pPr>
            <a:r>
              <a:rPr lang="en-US" altLang="zh-TW" sz="2400" dirty="0">
                <a:ea typeface="新細明體" panose="02020500000000000000" pitchFamily="18" charset="-120"/>
              </a:rPr>
              <a:t>J. Kleinberg and E. </a:t>
            </a:r>
            <a:r>
              <a:rPr lang="en-US" altLang="zh-TW" sz="2400" dirty="0" err="1">
                <a:ea typeface="新細明體" panose="02020500000000000000" pitchFamily="18" charset="-120"/>
              </a:rPr>
              <a:t>Tardos</a:t>
            </a:r>
            <a:r>
              <a:rPr lang="en-US" altLang="zh-TW" sz="2400" dirty="0">
                <a:ea typeface="新細明體" panose="02020500000000000000" pitchFamily="18" charset="-120"/>
              </a:rPr>
              <a:t>, Algorithm design, Addison-Wesley, 2005.</a:t>
            </a:r>
          </a:p>
        </p:txBody>
      </p:sp>
    </p:spTree>
    <p:extLst>
      <p:ext uri="{BB962C8B-B14F-4D97-AF65-F5344CB8AC3E}">
        <p14:creationId xmlns:p14="http://schemas.microsoft.com/office/powerpoint/2010/main" val="3885707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6CCCFF41-EEB1-4B26-B7A7-23542821F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Descriptions of Algorithms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03589A12-ABA9-40E7-A813-46C65A0893A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539496" y="2560320"/>
            <a:ext cx="11368024" cy="397764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Flow chart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Pseudo-code 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Programs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…</a:t>
            </a:r>
          </a:p>
          <a:p>
            <a:pPr>
              <a:lnSpc>
                <a:spcPct val="80000"/>
              </a:lnSpc>
            </a:pPr>
            <a:r>
              <a:rPr lang="en-US" altLang="zh-TW" sz="2800" b="1" dirty="0">
                <a:ea typeface="新細明體" panose="02020500000000000000" pitchFamily="18" charset="-120"/>
              </a:rPr>
              <a:t>The purpose: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Allow a </a:t>
            </a:r>
            <a:r>
              <a:rPr lang="en-US" altLang="zh-TW" sz="2800" i="1" dirty="0">
                <a:ea typeface="新細明體" panose="02020500000000000000" pitchFamily="18" charset="-120"/>
              </a:rPr>
              <a:t>well-trained programmer</a:t>
            </a:r>
            <a:r>
              <a:rPr lang="en-US" altLang="zh-TW" sz="2800" dirty="0">
                <a:ea typeface="新細明體" panose="02020500000000000000" pitchFamily="18" charset="-120"/>
              </a:rPr>
              <a:t> to write a program to solve the computational problem.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ea typeface="新細明體" panose="02020500000000000000" pitchFamily="18" charset="-120"/>
              </a:rPr>
              <a:t>Any body who can talk about algorithm MUST have basic programming skills </a:t>
            </a:r>
          </a:p>
          <a:p>
            <a:pPr>
              <a:lnSpc>
                <a:spcPct val="80000"/>
              </a:lnSpc>
            </a:pPr>
            <a:endParaRPr lang="zh-TW" altLang="en-US" sz="2800" dirty="0">
              <a:ea typeface="新細明體" panose="02020500000000000000" pitchFamily="18" charset="-120"/>
            </a:endParaRPr>
          </a:p>
        </p:txBody>
      </p:sp>
      <p:sp>
        <p:nvSpPr>
          <p:cNvPr id="11268" name="Slide Number Placeholder 5">
            <a:extLst>
              <a:ext uri="{FF2B5EF4-FFF2-40B4-BE49-F238E27FC236}">
                <a16:creationId xmlns:a16="http://schemas.microsoft.com/office/drawing/2014/main" id="{3C380E58-A89D-4CCC-927E-FF79863E5B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2CFCDE73-E9D5-40E7-8694-79CF89F470CE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B378B10-DFCC-4694-B007-7701D47D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200" b="1" dirty="0"/>
              <a:t>Important points 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F73D7E3-3D8D-419C-B19B-6673A6195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9192" y="1293565"/>
            <a:ext cx="10386874" cy="4974336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Non-ambiguity</a:t>
            </a:r>
            <a:r>
              <a:rPr lang="en-US" altLang="ti-ET" sz="2800" b="1" dirty="0">
                <a:latin typeface="+mj-lt"/>
              </a:rPr>
              <a:t>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Range of inputs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The same algorithm can be represented in different ways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Several algorithms for solving the same problem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Finiteness/termination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Effectiveness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Segoe UI Light" panose="020B0502040204020203" pitchFamily="34" charset="0"/>
              <a:buChar char="►"/>
            </a:pPr>
            <a:r>
              <a:rPr lang="en-US" altLang="ti-ET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Correctness</a:t>
            </a:r>
            <a:r>
              <a:rPr lang="en-US" altLang="ti-ET" sz="2800" b="1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>
            <a:extLst>
              <a:ext uri="{FF2B5EF4-FFF2-40B4-BE49-F238E27FC236}">
                <a16:creationId xmlns:a16="http://schemas.microsoft.com/office/drawing/2014/main" id="{5F70325B-CE5E-4BF7-993D-6867499C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6253164"/>
            <a:ext cx="20669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ea typeface="宋体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F72B4-59DE-4EE4-A580-AF55C4B9882F}"/>
              </a:ext>
            </a:extLst>
          </p:cNvPr>
          <p:cNvSpPr txBox="1"/>
          <p:nvPr/>
        </p:nvSpPr>
        <p:spPr>
          <a:xfrm>
            <a:off x="539495" y="561148"/>
            <a:ext cx="8364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ea typeface="新細明體" panose="02020500000000000000" pitchFamily="18" charset="-120"/>
              </a:rPr>
              <a:t>The Process of Design an Algorithm</a:t>
            </a:r>
            <a:endParaRPr lang="ti-ET" sz="2800" dirty="0"/>
          </a:p>
        </p:txBody>
      </p:sp>
      <p:pic>
        <p:nvPicPr>
          <p:cNvPr id="11" name="Picture 10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7E38CD7E-8253-4890-B829-CFA40677A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1221066"/>
            <a:ext cx="587969" cy="587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C3495-2F12-4676-8340-3343F6559E11}"/>
              </a:ext>
            </a:extLst>
          </p:cNvPr>
          <p:cNvSpPr txBox="1"/>
          <p:nvPr/>
        </p:nvSpPr>
        <p:spPr>
          <a:xfrm>
            <a:off x="1339244" y="1256611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Formulating the problem</a:t>
            </a:r>
            <a:endParaRPr lang="ti-ET" sz="2400" b="1" dirty="0">
              <a:solidFill>
                <a:srgbClr val="D24726"/>
              </a:solidFill>
            </a:endParaRPr>
          </a:p>
        </p:txBody>
      </p:sp>
      <p:pic>
        <p:nvPicPr>
          <p:cNvPr id="17" name="Picture 16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4C85F250-A2D4-4C97-A325-C3A40E7EC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3340229"/>
            <a:ext cx="587969" cy="5879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2E90E0-213F-4D2B-A63E-71A5137101E1}"/>
              </a:ext>
            </a:extLst>
          </p:cNvPr>
          <p:cNvSpPr txBox="1"/>
          <p:nvPr/>
        </p:nvSpPr>
        <p:spPr>
          <a:xfrm>
            <a:off x="1339244" y="3433551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Design the algorithm</a:t>
            </a:r>
            <a:endParaRPr lang="ti-ET" sz="2800" b="1" dirty="0">
              <a:solidFill>
                <a:srgbClr val="D2472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3B3B9-0648-42C1-9D70-979E83CE3BDB}"/>
              </a:ext>
            </a:extLst>
          </p:cNvPr>
          <p:cNvSpPr txBox="1"/>
          <p:nvPr/>
        </p:nvSpPr>
        <p:spPr>
          <a:xfrm>
            <a:off x="1339244" y="3701819"/>
            <a:ext cx="10599937" cy="95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latin typeface="+mj-lt"/>
              </a:rPr>
              <a:t>Build a computational model of the solving process</a:t>
            </a:r>
            <a:endParaRPr kumimoji="0" lang="en-US" altLang="zh-TW" sz="2000" dirty="0">
              <a:ea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ea typeface="新細明體" panose="02020500000000000000" pitchFamily="18" charset="-120"/>
              </a:rPr>
              <a:t>- </a:t>
            </a:r>
            <a:r>
              <a:rPr kumimoji="0" lang="en-US" altLang="zh-TW" sz="2000" dirty="0">
                <a:ea typeface="新細明體" panose="02020500000000000000" pitchFamily="18" charset="-120"/>
              </a:rPr>
              <a:t>list the “precise” steps. (an expert can translate the algorithm into a computer program.)</a:t>
            </a:r>
            <a:endParaRPr lang="ti-ET" sz="2400" dirty="0"/>
          </a:p>
        </p:txBody>
      </p:sp>
      <p:pic>
        <p:nvPicPr>
          <p:cNvPr id="20" name="Picture 19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20DDF84B-67E4-47CE-A060-37D496DEB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4577142"/>
            <a:ext cx="587969" cy="5879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7767B3-E937-4DD5-82AA-0C4C2BDFE1B1}"/>
              </a:ext>
            </a:extLst>
          </p:cNvPr>
          <p:cNvSpPr txBox="1"/>
          <p:nvPr/>
        </p:nvSpPr>
        <p:spPr>
          <a:xfrm>
            <a:off x="1339244" y="4643226"/>
            <a:ext cx="495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dirty="0">
                <a:solidFill>
                  <a:srgbClr val="D24726"/>
                </a:solidFill>
                <a:ea typeface="新細明體" panose="02020500000000000000" pitchFamily="18" charset="-120"/>
              </a:rPr>
              <a:t>Analyze the algorithm</a:t>
            </a:r>
            <a:endParaRPr lang="ti-ET" sz="2800" b="1" dirty="0">
              <a:solidFill>
                <a:srgbClr val="D247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AD724-C43B-4414-9481-576F951FE377}"/>
              </a:ext>
            </a:extLst>
          </p:cNvPr>
          <p:cNvSpPr txBox="1"/>
          <p:nvPr/>
        </p:nvSpPr>
        <p:spPr>
          <a:xfrm>
            <a:off x="1371408" y="5080510"/>
            <a:ext cx="8402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Prove correctness: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b="1" dirty="0">
                <a:latin typeface="+mj-lt"/>
              </a:rPr>
              <a:t>Correct output for every legitimate input in finite time.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2BFF94-DC67-4A19-B4A1-AB23458C269D}"/>
              </a:ext>
            </a:extLst>
          </p:cNvPr>
          <p:cNvSpPr txBox="1"/>
          <p:nvPr/>
        </p:nvSpPr>
        <p:spPr>
          <a:xfrm>
            <a:off x="1355325" y="5447005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Efficiency: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kumimoji="0" lang="en-US" altLang="zh-TW" sz="2000" dirty="0">
                <a:ea typeface="新細明體" panose="02020500000000000000" pitchFamily="18" charset="-120"/>
              </a:rPr>
              <a:t>time and space</a:t>
            </a:r>
            <a:endParaRPr lang="ti-ET" sz="2400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B005E318-7D0E-4865-B977-0CF94C91932A}"/>
              </a:ext>
            </a:extLst>
          </p:cNvPr>
          <p:cNvSpPr txBox="1">
            <a:spLocks noChangeArrowheads="1"/>
          </p:cNvSpPr>
          <p:nvPr/>
        </p:nvSpPr>
        <p:spPr>
          <a:xfrm>
            <a:off x="1339244" y="1557485"/>
            <a:ext cx="5842791" cy="1991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What are the problem objects?</a:t>
            </a:r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What are the operations applied to the objects?</a:t>
            </a:r>
            <a:endParaRPr lang="en-CA" altLang="ti-ET" sz="2000" b="1" dirty="0"/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How the objects would be represented?</a:t>
            </a:r>
          </a:p>
          <a:p>
            <a:pPr indent="-180000"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Char char="‑"/>
            </a:pPr>
            <a:r>
              <a:rPr lang="en-CA" altLang="ti-ET" sz="2000" dirty="0"/>
              <a:t>How the operations would be implemented?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7E34CF-A9E4-4DEA-BB0B-CD863505B31F}"/>
              </a:ext>
            </a:extLst>
          </p:cNvPr>
          <p:cNvSpPr txBox="1"/>
          <p:nvPr/>
        </p:nvSpPr>
        <p:spPr>
          <a:xfrm>
            <a:off x="10167523" y="4825278"/>
            <a:ext cx="177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Math formula</a:t>
            </a:r>
            <a:endParaRPr lang="ti-ET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7E0D8-903C-4F92-A379-92FA25E4D5DE}"/>
              </a:ext>
            </a:extLst>
          </p:cNvPr>
          <p:cNvSpPr txBox="1"/>
          <p:nvPr/>
        </p:nvSpPr>
        <p:spPr>
          <a:xfrm>
            <a:off x="10167524" y="5280565"/>
            <a:ext cx="1586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Induction</a:t>
            </a:r>
            <a:endParaRPr lang="ti-ET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DE6A67-0D00-439B-B0A3-C1686583B082}"/>
              </a:ext>
            </a:extLst>
          </p:cNvPr>
          <p:cNvCxnSpPr>
            <a:stCxn id="22" idx="3"/>
            <a:endCxn id="35" idx="1"/>
          </p:cNvCxnSpPr>
          <p:nvPr/>
        </p:nvCxnSpPr>
        <p:spPr>
          <a:xfrm flipV="1">
            <a:off x="9774315" y="5025333"/>
            <a:ext cx="393208" cy="25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310CB9-F470-45E6-8033-2D1626C8A19F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>
            <a:off x="9774315" y="5280565"/>
            <a:ext cx="393209" cy="20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FB2CEF-C24E-450A-84DE-0450F8B74155}"/>
              </a:ext>
            </a:extLst>
          </p:cNvPr>
          <p:cNvSpPr txBox="1"/>
          <p:nvPr/>
        </p:nvSpPr>
        <p:spPr>
          <a:xfrm>
            <a:off x="7367045" y="6197484"/>
            <a:ext cx="1847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Simplicity </a:t>
            </a:r>
            <a:endParaRPr lang="ti-ET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21E636-8A6A-493E-8034-D35C647E3A03}"/>
              </a:ext>
            </a:extLst>
          </p:cNvPr>
          <p:cNvSpPr txBox="1"/>
          <p:nvPr/>
        </p:nvSpPr>
        <p:spPr>
          <a:xfrm>
            <a:off x="1355325" y="6200731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Optimality 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dirty="0">
                <a:latin typeface="+mj-lt"/>
              </a:rPr>
              <a:t>no other algorithm can do better</a:t>
            </a:r>
            <a:endParaRPr lang="ti-ET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F9AC0F-789A-4DF0-84FD-245EE6C6BAC8}"/>
              </a:ext>
            </a:extLst>
          </p:cNvPr>
          <p:cNvSpPr txBox="1"/>
          <p:nvPr/>
        </p:nvSpPr>
        <p:spPr>
          <a:xfrm>
            <a:off x="1355325" y="5827420"/>
            <a:ext cx="589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000" dirty="0">
                <a:ea typeface="新細明體" panose="02020500000000000000" pitchFamily="18" charset="-120"/>
              </a:rPr>
              <a:t>- </a:t>
            </a:r>
            <a:r>
              <a:rPr lang="en-US" altLang="ti-ET" sz="2000" b="1" dirty="0">
                <a:solidFill>
                  <a:srgbClr val="D24726"/>
                </a:solidFill>
                <a:ea typeface="新細明體" panose="02020500000000000000" pitchFamily="18" charset="-120"/>
              </a:rPr>
              <a:t>Generality :</a:t>
            </a:r>
            <a:r>
              <a:rPr lang="en-US" altLang="ti-ET" sz="2000" dirty="0">
                <a:solidFill>
                  <a:srgbClr val="D24726"/>
                </a:solidFill>
                <a:ea typeface="新細明體" panose="02020500000000000000" pitchFamily="18" charset="-120"/>
              </a:rPr>
              <a:t> </a:t>
            </a:r>
            <a:r>
              <a:rPr lang="en-US" altLang="ti-ET" sz="2000" dirty="0">
                <a:latin typeface="+mj-lt"/>
              </a:rPr>
              <a:t>range of inputs, special cases,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8C5BE2F-A022-46C7-BAE0-5CBCC4640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448056"/>
            <a:ext cx="10780066" cy="640080"/>
          </a:xfrm>
        </p:spPr>
        <p:txBody>
          <a:bodyPr>
            <a:normAutofit/>
          </a:bodyPr>
          <a:lstStyle/>
          <a:p>
            <a:r>
              <a:rPr lang="en-US" altLang="ti-ET" sz="3200" dirty="0"/>
              <a:t>Important Problems Types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FCCA3-F053-41A9-9FA6-222D6001D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496" y="1435608"/>
            <a:ext cx="4325467" cy="51338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Sorting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Searching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String processing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Graph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Combinatorial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Geometric problems</a:t>
            </a:r>
          </a:p>
          <a:p>
            <a:pPr>
              <a:lnSpc>
                <a:spcPct val="100000"/>
              </a:lnSpc>
            </a:pPr>
            <a:r>
              <a:rPr lang="en-US" altLang="ti-ET" sz="2400" dirty="0">
                <a:latin typeface="+mj-lt"/>
              </a:rPr>
              <a:t>Numerical problems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93D8560-4C3A-49B0-B602-E51E876BD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ti-ET" sz="4000" b="1" dirty="0">
                <a:solidFill>
                  <a:srgbClr val="660066"/>
                </a:solidFill>
              </a:rPr>
              <a:t>Conclusion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5753BDF-75BF-492E-B80C-0FA2CF89C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1208" y="1617216"/>
            <a:ext cx="8686800" cy="3886200"/>
          </a:xfrm>
        </p:spPr>
        <p:txBody>
          <a:bodyPr>
            <a:noAutofit/>
          </a:bodyPr>
          <a:lstStyle/>
          <a:p>
            <a:r>
              <a:rPr lang="en-US" altLang="ti-ET" sz="2400" b="1" dirty="0">
                <a:latin typeface="+mj-lt"/>
              </a:rPr>
              <a:t>Algorithm classification</a:t>
            </a:r>
          </a:p>
          <a:p>
            <a:pPr lvl="2"/>
            <a:r>
              <a:rPr lang="en-US" altLang="ti-ET" sz="2400" dirty="0">
                <a:latin typeface="+mj-lt"/>
              </a:rPr>
              <a:t>By types of problems</a:t>
            </a:r>
          </a:p>
          <a:p>
            <a:pPr lvl="2"/>
            <a:r>
              <a:rPr lang="en-US" altLang="ti-ET" sz="2400" dirty="0">
                <a:latin typeface="+mj-lt"/>
              </a:rPr>
              <a:t>By design technique</a:t>
            </a:r>
          </a:p>
          <a:p>
            <a:r>
              <a:rPr lang="en-US" altLang="ti-ET" sz="2400" b="1" dirty="0">
                <a:latin typeface="+mj-lt"/>
              </a:rPr>
              <a:t>Design techniques</a:t>
            </a:r>
          </a:p>
          <a:p>
            <a:pPr lvl="2"/>
            <a:r>
              <a:rPr lang="en-US" altLang="ti-ET" sz="2400" dirty="0">
                <a:latin typeface="+mj-lt"/>
              </a:rPr>
              <a:t>a general approach to solving problems</a:t>
            </a:r>
            <a:endParaRPr lang="en-US" altLang="ti-ET" sz="2400" b="1" dirty="0">
              <a:latin typeface="+mj-lt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ti-ET" sz="2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>
            <a:extLst>
              <a:ext uri="{FF2B5EF4-FFF2-40B4-BE49-F238E27FC236}">
                <a16:creationId xmlns:a16="http://schemas.microsoft.com/office/drawing/2014/main" id="{BD69923D-3BDE-4A17-8B49-60FAE3507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What We Cover</a:t>
            </a:r>
          </a:p>
        </p:txBody>
      </p:sp>
      <p:sp>
        <p:nvSpPr>
          <p:cNvPr id="12292" name="Slide Number Placeholder 5">
            <a:extLst>
              <a:ext uri="{FF2B5EF4-FFF2-40B4-BE49-F238E27FC236}">
                <a16:creationId xmlns:a16="http://schemas.microsoft.com/office/drawing/2014/main" id="{9A4C1EB1-8A02-4CB6-A3EA-83763D085D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Page </a:t>
            </a:r>
            <a:fld id="{1583ADEB-9038-4DA8-8953-9F82CD3A6224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EA7175A4-DAB8-4FAE-A2FA-CAF8568F5F82}"/>
              </a:ext>
            </a:extLst>
          </p:cNvPr>
          <p:cNvSpPr txBox="1">
            <a:spLocks/>
          </p:cNvSpPr>
          <p:nvPr/>
        </p:nvSpPr>
        <p:spPr>
          <a:xfrm>
            <a:off x="825399" y="2274832"/>
            <a:ext cx="4579808" cy="4279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Algorithm analysis basics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Recurrences,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Analysis of Sorting &amp; searching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Algorithm design techniques, 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1F994C76-6CEB-4147-B27A-686BEDCA228C}"/>
              </a:ext>
            </a:extLst>
          </p:cNvPr>
          <p:cNvSpPr txBox="1">
            <a:spLocks/>
          </p:cNvSpPr>
          <p:nvPr/>
        </p:nvSpPr>
        <p:spPr>
          <a:xfrm>
            <a:off x="6433353" y="2274832"/>
            <a:ext cx="5554390" cy="409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String Processing Algorithms,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Problem complexity and type,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Introduction to parallel computation.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" name="Group 5" descr="Small circle with number 1 inside  indicating step 1">
            <a:extLst>
              <a:ext uri="{FF2B5EF4-FFF2-40B4-BE49-F238E27FC236}">
                <a16:creationId xmlns:a16="http://schemas.microsoft.com/office/drawing/2014/main" id="{744A83B0-2DC7-4630-B0B5-A4CEC921E487}"/>
              </a:ext>
            </a:extLst>
          </p:cNvPr>
          <p:cNvGrpSpPr/>
          <p:nvPr/>
        </p:nvGrpSpPr>
        <p:grpSpPr bwMode="blackWhite">
          <a:xfrm>
            <a:off x="267220" y="2555493"/>
            <a:ext cx="558179" cy="409838"/>
            <a:chOff x="6953426" y="711274"/>
            <a:chExt cx="558179" cy="409838"/>
          </a:xfrm>
        </p:grpSpPr>
        <p:sp>
          <p:nvSpPr>
            <p:cNvPr id="7" name="Oval 6" descr="Small circle">
              <a:extLst>
                <a:ext uri="{FF2B5EF4-FFF2-40B4-BE49-F238E27FC236}">
                  <a16:creationId xmlns:a16="http://schemas.microsoft.com/office/drawing/2014/main" id="{44ED74C5-2281-47EB-B20E-926858284FDF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 descr="Number 1">
              <a:extLst>
                <a:ext uri="{FF2B5EF4-FFF2-40B4-BE49-F238E27FC236}">
                  <a16:creationId xmlns:a16="http://schemas.microsoft.com/office/drawing/2014/main" id="{7CB9AF68-B92B-4765-8634-9744EEED85BF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1" name="Group 10" descr="Small circle with number 2 inside  indicating step 2">
            <a:extLst>
              <a:ext uri="{FF2B5EF4-FFF2-40B4-BE49-F238E27FC236}">
                <a16:creationId xmlns:a16="http://schemas.microsoft.com/office/drawing/2014/main" id="{1B403326-9390-4E20-938C-531C66FE5215}"/>
              </a:ext>
            </a:extLst>
          </p:cNvPr>
          <p:cNvGrpSpPr/>
          <p:nvPr/>
        </p:nvGrpSpPr>
        <p:grpSpPr bwMode="blackWhite">
          <a:xfrm>
            <a:off x="267220" y="3477411"/>
            <a:ext cx="558179" cy="409838"/>
            <a:chOff x="6953426" y="711274"/>
            <a:chExt cx="558179" cy="409838"/>
          </a:xfrm>
        </p:grpSpPr>
        <p:sp>
          <p:nvSpPr>
            <p:cNvPr id="12" name="Oval 11" descr="Small circle">
              <a:extLst>
                <a:ext uri="{FF2B5EF4-FFF2-40B4-BE49-F238E27FC236}">
                  <a16:creationId xmlns:a16="http://schemas.microsoft.com/office/drawing/2014/main" id="{450D6A2C-49CF-4EAA-99E6-05CBDC7C55F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 descr="Number 2">
              <a:extLst>
                <a:ext uri="{FF2B5EF4-FFF2-40B4-BE49-F238E27FC236}">
                  <a16:creationId xmlns:a16="http://schemas.microsoft.com/office/drawing/2014/main" id="{84FE1411-1DBE-46D8-BBE1-9290AB0A5BC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4" name="Group 13" descr="Small circle with number 3 inside  indicating step 3">
            <a:extLst>
              <a:ext uri="{FF2B5EF4-FFF2-40B4-BE49-F238E27FC236}">
                <a16:creationId xmlns:a16="http://schemas.microsoft.com/office/drawing/2014/main" id="{E94CFC43-0795-4E34-8674-EA7EC96ABB59}"/>
              </a:ext>
            </a:extLst>
          </p:cNvPr>
          <p:cNvGrpSpPr/>
          <p:nvPr/>
        </p:nvGrpSpPr>
        <p:grpSpPr bwMode="blackWhite">
          <a:xfrm>
            <a:off x="267220" y="4368080"/>
            <a:ext cx="558179" cy="409838"/>
            <a:chOff x="6953426" y="711274"/>
            <a:chExt cx="558179" cy="409838"/>
          </a:xfrm>
        </p:grpSpPr>
        <p:sp>
          <p:nvSpPr>
            <p:cNvPr id="15" name="Oval 14" descr="Small circle">
              <a:extLst>
                <a:ext uri="{FF2B5EF4-FFF2-40B4-BE49-F238E27FC236}">
                  <a16:creationId xmlns:a16="http://schemas.microsoft.com/office/drawing/2014/main" id="{D13F8B83-BEAA-46D5-B225-731F7BBD9D4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 descr="Number 3">
              <a:extLst>
                <a:ext uri="{FF2B5EF4-FFF2-40B4-BE49-F238E27FC236}">
                  <a16:creationId xmlns:a16="http://schemas.microsoft.com/office/drawing/2014/main" id="{7E8AF826-5A2F-4294-8243-87C675A5A54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17" name="Group 16" descr="Small circle with number 4 inside  indicating step 4">
            <a:extLst>
              <a:ext uri="{FF2B5EF4-FFF2-40B4-BE49-F238E27FC236}">
                <a16:creationId xmlns:a16="http://schemas.microsoft.com/office/drawing/2014/main" id="{11458457-A25A-451F-ACBC-6C96AB76533C}"/>
              </a:ext>
            </a:extLst>
          </p:cNvPr>
          <p:cNvGrpSpPr/>
          <p:nvPr/>
        </p:nvGrpSpPr>
        <p:grpSpPr bwMode="blackWhite">
          <a:xfrm>
            <a:off x="267220" y="5348492"/>
            <a:ext cx="558179" cy="409838"/>
            <a:chOff x="6953426" y="711274"/>
            <a:chExt cx="558179" cy="409838"/>
          </a:xfrm>
        </p:grpSpPr>
        <p:sp>
          <p:nvSpPr>
            <p:cNvPr id="18" name="Oval 17" descr="Small circle">
              <a:extLst>
                <a:ext uri="{FF2B5EF4-FFF2-40B4-BE49-F238E27FC236}">
                  <a16:creationId xmlns:a16="http://schemas.microsoft.com/office/drawing/2014/main" id="{5A3CDD14-2696-4B8E-88D2-9314E46C474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 descr="Number 4">
              <a:extLst>
                <a:ext uri="{FF2B5EF4-FFF2-40B4-BE49-F238E27FC236}">
                  <a16:creationId xmlns:a16="http://schemas.microsoft.com/office/drawing/2014/main" id="{929B1BF5-E8AC-4BD9-AC6A-D4104869661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0" name="Group 19" descr="Small circle with number 4 inside  indicating step 4">
            <a:extLst>
              <a:ext uri="{FF2B5EF4-FFF2-40B4-BE49-F238E27FC236}">
                <a16:creationId xmlns:a16="http://schemas.microsoft.com/office/drawing/2014/main" id="{D75BEF01-E0D2-4D6E-BA5D-CB661360081F}"/>
              </a:ext>
            </a:extLst>
          </p:cNvPr>
          <p:cNvGrpSpPr/>
          <p:nvPr/>
        </p:nvGrpSpPr>
        <p:grpSpPr bwMode="blackWhite">
          <a:xfrm>
            <a:off x="5937318" y="2595373"/>
            <a:ext cx="558179" cy="409838"/>
            <a:chOff x="6953426" y="711274"/>
            <a:chExt cx="558179" cy="409838"/>
          </a:xfrm>
        </p:grpSpPr>
        <p:sp>
          <p:nvSpPr>
            <p:cNvPr id="21" name="Oval 20" descr="Small circle">
              <a:extLst>
                <a:ext uri="{FF2B5EF4-FFF2-40B4-BE49-F238E27FC236}">
                  <a16:creationId xmlns:a16="http://schemas.microsoft.com/office/drawing/2014/main" id="{320C617C-FC01-42BA-ADD1-46A9AD9CEFF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 descr="Number 4">
              <a:extLst>
                <a:ext uri="{FF2B5EF4-FFF2-40B4-BE49-F238E27FC236}">
                  <a16:creationId xmlns:a16="http://schemas.microsoft.com/office/drawing/2014/main" id="{B188CE28-7344-4BDF-AF5A-6A3081DCBD72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grpSp>
        <p:nvGrpSpPr>
          <p:cNvPr id="23" name="Group 22" descr="Small circle with number 4 inside  indicating step 4">
            <a:extLst>
              <a:ext uri="{FF2B5EF4-FFF2-40B4-BE49-F238E27FC236}">
                <a16:creationId xmlns:a16="http://schemas.microsoft.com/office/drawing/2014/main" id="{4A367980-29F5-43A4-BA76-3A4534784F5B}"/>
              </a:ext>
            </a:extLst>
          </p:cNvPr>
          <p:cNvGrpSpPr/>
          <p:nvPr/>
        </p:nvGrpSpPr>
        <p:grpSpPr bwMode="blackWhite">
          <a:xfrm>
            <a:off x="5937318" y="3516378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>
              <a:extLst>
                <a:ext uri="{FF2B5EF4-FFF2-40B4-BE49-F238E27FC236}">
                  <a16:creationId xmlns:a16="http://schemas.microsoft.com/office/drawing/2014/main" id="{D87FD3AB-F73E-40D6-BAEB-8782E3CC5E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 descr="Number 4">
              <a:extLst>
                <a:ext uri="{FF2B5EF4-FFF2-40B4-BE49-F238E27FC236}">
                  <a16:creationId xmlns:a16="http://schemas.microsoft.com/office/drawing/2014/main" id="{8C714A77-021F-42F1-B0BC-7C5BC8AE892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grpSp>
        <p:nvGrpSpPr>
          <p:cNvPr id="26" name="Group 25" descr="Small circle with number 4 inside  indicating step 4">
            <a:extLst>
              <a:ext uri="{FF2B5EF4-FFF2-40B4-BE49-F238E27FC236}">
                <a16:creationId xmlns:a16="http://schemas.microsoft.com/office/drawing/2014/main" id="{E9BE19DF-109A-4B51-9A16-D9600E053880}"/>
              </a:ext>
            </a:extLst>
          </p:cNvPr>
          <p:cNvGrpSpPr/>
          <p:nvPr/>
        </p:nvGrpSpPr>
        <p:grpSpPr bwMode="blackWhite">
          <a:xfrm>
            <a:off x="5937318" y="5378361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>
              <a:extLst>
                <a:ext uri="{FF2B5EF4-FFF2-40B4-BE49-F238E27FC236}">
                  <a16:creationId xmlns:a16="http://schemas.microsoft.com/office/drawing/2014/main" id="{A8980E7D-D84E-4A06-B679-DBF4214B29E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 descr="Number 4">
              <a:extLst>
                <a:ext uri="{FF2B5EF4-FFF2-40B4-BE49-F238E27FC236}">
                  <a16:creationId xmlns:a16="http://schemas.microsoft.com/office/drawing/2014/main" id="{87FA4D8F-F29E-4D73-B51A-7D1D6BBF0B0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grpSp>
        <p:nvGrpSpPr>
          <p:cNvPr id="29" name="Group 28" descr="Small circle with number 4 inside  indicating step 4">
            <a:extLst>
              <a:ext uri="{FF2B5EF4-FFF2-40B4-BE49-F238E27FC236}">
                <a16:creationId xmlns:a16="http://schemas.microsoft.com/office/drawing/2014/main" id="{FE62F4F6-9017-4115-A034-78826070FE00}"/>
              </a:ext>
            </a:extLst>
          </p:cNvPr>
          <p:cNvGrpSpPr/>
          <p:nvPr/>
        </p:nvGrpSpPr>
        <p:grpSpPr bwMode="blackWhite">
          <a:xfrm>
            <a:off x="5950006" y="4453673"/>
            <a:ext cx="558179" cy="409838"/>
            <a:chOff x="6953426" y="711274"/>
            <a:chExt cx="558179" cy="409838"/>
          </a:xfrm>
        </p:grpSpPr>
        <p:sp>
          <p:nvSpPr>
            <p:cNvPr id="30" name="Oval 29" descr="Small circle">
              <a:extLst>
                <a:ext uri="{FF2B5EF4-FFF2-40B4-BE49-F238E27FC236}">
                  <a16:creationId xmlns:a16="http://schemas.microsoft.com/office/drawing/2014/main" id="{8F6F145D-B4F2-403C-A31B-E8FD4FDC773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 descr="Number 4">
              <a:extLst>
                <a:ext uri="{FF2B5EF4-FFF2-40B4-BE49-F238E27FC236}">
                  <a16:creationId xmlns:a16="http://schemas.microsoft.com/office/drawing/2014/main" id="{034BE1D9-02C4-4BA1-868D-D0F435B47ED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490C52-2256-46DF-8E98-39915E8B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17539"/>
              </p:ext>
            </p:extLst>
          </p:nvPr>
        </p:nvGraphicFramePr>
        <p:xfrm>
          <a:off x="1" y="372861"/>
          <a:ext cx="12192000" cy="6556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>
            <a:extLst>
              <a:ext uri="{FF2B5EF4-FFF2-40B4-BE49-F238E27FC236}">
                <a16:creationId xmlns:a16="http://schemas.microsoft.com/office/drawing/2014/main" id="{9DA6A835-2D5D-40CB-88C9-2472B81A6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Why You have to take this course</a:t>
            </a:r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5C1C69E5-AAF4-48FC-8CA2-8682FF642EF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609600" indent="-609600"/>
            <a:r>
              <a:rPr lang="en-US" altLang="zh-TW" dirty="0">
                <a:ea typeface="新細明體" panose="02020500000000000000" pitchFamily="18" charset="-120"/>
              </a:rPr>
              <a:t>Apply learned techniques to solve various problems</a:t>
            </a:r>
          </a:p>
          <a:p>
            <a:pPr marL="609600" indent="-609600"/>
            <a:r>
              <a:rPr lang="en-US" altLang="zh-TW" dirty="0">
                <a:ea typeface="新細明體" panose="02020500000000000000" pitchFamily="18" charset="-120"/>
              </a:rPr>
              <a:t>Have a sense of complexities of </a:t>
            </a:r>
            <a:r>
              <a:rPr lang="en-US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various problems in different domains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</a:p>
          <a:p>
            <a:pPr marL="1009650" lvl="1" indent="-609600"/>
            <a:r>
              <a:rPr lang="en-US" altLang="zh-TW" sz="2400" dirty="0">
                <a:ea typeface="新細明體" panose="02020500000000000000" pitchFamily="18" charset="-120"/>
              </a:rPr>
              <a:t>Find excuses if you cannot solve a problem?</a:t>
            </a: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EB3E011C-604E-4052-B329-6BAEB6BC9A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3EC3F02C-DE9D-49D7-AAD0-E093FA56F0B6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3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69A16-A404-452D-A590-A3573E77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536192"/>
            <a:ext cx="10196006" cy="640080"/>
          </a:xfrm>
        </p:spPr>
        <p:txBody>
          <a:bodyPr>
            <a:normAutofit/>
          </a:bodyPr>
          <a:lstStyle/>
          <a:p>
            <a:r>
              <a:rPr kumimoji="0" lang="en-US" altLang="zh-CN" sz="3600" dirty="0">
                <a:ea typeface="宋体" panose="02010600030101010101" pitchFamily="2" charset="-122"/>
              </a:rPr>
              <a:t>Find a </a:t>
            </a:r>
            <a:r>
              <a:rPr kumimoji="0" lang="en-US" altLang="zh-CN" sz="3600" b="1" dirty="0">
                <a:ea typeface="宋体" panose="02010600030101010101" pitchFamily="2" charset="-122"/>
              </a:rPr>
              <a:t>shortest path</a:t>
            </a:r>
            <a:r>
              <a:rPr kumimoji="0" lang="en-US" altLang="zh-CN" sz="3600" dirty="0">
                <a:ea typeface="宋体" panose="02010600030101010101" pitchFamily="2" charset="-122"/>
              </a:rPr>
              <a:t> from station A to station B.</a:t>
            </a:r>
            <a:endParaRPr lang="ti-ET" dirty="0"/>
          </a:p>
        </p:txBody>
      </p:sp>
      <p:pic>
        <p:nvPicPr>
          <p:cNvPr id="8197" name="Picture 2">
            <a:extLst>
              <a:ext uri="{FF2B5EF4-FFF2-40B4-BE49-F238E27FC236}">
                <a16:creationId xmlns:a16="http://schemas.microsoft.com/office/drawing/2014/main" id="{1197B8F1-2CE6-4EBC-8CBA-EB8DA6A78CD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18132" r="14032" b="12448"/>
          <a:stretch/>
        </p:blipFill>
        <p:spPr>
          <a:xfrm>
            <a:off x="1205324" y="2394163"/>
            <a:ext cx="5772525" cy="4255212"/>
          </a:xfrm>
        </p:spPr>
      </p:pic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230CBE4C-C9B2-4157-A362-D60F20B35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6203950"/>
            <a:ext cx="3276600" cy="365125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TW" sz="1400">
                <a:solidFill>
                  <a:schemeClr val="bg2"/>
                </a:solidFill>
              </a:rPr>
              <a:t>Page </a:t>
            </a:r>
            <a:fld id="{FD9483EF-271E-402D-9BBE-3BFFDA55FC37}" type="slidenum">
              <a:rPr kumimoji="0" lang="en-US" altLang="zh-TW" sz="1400">
                <a:solidFill>
                  <a:schemeClr val="bg2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kumimoji="0" lang="en-US" altLang="zh-TW" sz="1400">
              <a:solidFill>
                <a:schemeClr val="bg2"/>
              </a:solidFill>
            </a:endParaRPr>
          </a:p>
        </p:txBody>
      </p:sp>
      <p:sp>
        <p:nvSpPr>
          <p:cNvPr id="8200" name="Text Box 5">
            <a:extLst>
              <a:ext uri="{FF2B5EF4-FFF2-40B4-BE49-F238E27FC236}">
                <a16:creationId xmlns:a16="http://schemas.microsoft.com/office/drawing/2014/main" id="{8C3884A4-866E-43BB-8F00-9E1178733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50" y="6107410"/>
            <a:ext cx="3997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CC33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201" name="Text Box 6">
            <a:extLst>
              <a:ext uri="{FF2B5EF4-FFF2-40B4-BE49-F238E27FC236}">
                <a16:creationId xmlns:a16="http://schemas.microsoft.com/office/drawing/2014/main" id="{C5027280-403B-4FF0-84F0-262389B07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653" y="272689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zh-CN" sz="2400" b="1" dirty="0">
                <a:solidFill>
                  <a:srgbClr val="CC33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153E9-5D8A-4089-AC50-57176916E98C}"/>
              </a:ext>
            </a:extLst>
          </p:cNvPr>
          <p:cNvSpPr txBox="1"/>
          <p:nvPr/>
        </p:nvSpPr>
        <p:spPr>
          <a:xfrm>
            <a:off x="7985760" y="3030401"/>
            <a:ext cx="3989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2400" dirty="0">
                <a:ea typeface="宋体" panose="02010600030101010101" pitchFamily="2" charset="-122"/>
              </a:rPr>
              <a:t>need serious thinking to get a correct algorithm.</a:t>
            </a:r>
            <a:endParaRPr lang="ti-ET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7">
            <a:extLst>
              <a:ext uri="{FF2B5EF4-FFF2-40B4-BE49-F238E27FC236}">
                <a16:creationId xmlns:a16="http://schemas.microsoft.com/office/drawing/2014/main" id="{01BCEF25-0ED5-4AB0-BEE6-B9D3AE841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688" y="1411851"/>
            <a:ext cx="10908792" cy="64008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Boss assigns task: A Real-Time Driver’s Direction System</a:t>
            </a:r>
            <a:endParaRPr lang="en-CA" altLang="zh-CN" dirty="0">
              <a:ea typeface="宋体" panose="02010600030101010101" pitchFamily="2" charset="-122"/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A49F67BD-7419-4C15-8D86-843FDBE93EB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9672652" y="3075385"/>
            <a:ext cx="2281561" cy="1470708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a typeface="宋体" panose="02010600030101010101" pitchFamily="2" charset="-122"/>
              </a:rPr>
              <a:t>Um?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Tell me what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to code.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30124DBB-651F-4EAD-A6C3-8EE0F2391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4326" y="5453064"/>
            <a:ext cx="184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zh-CN" sz="3000">
              <a:ea typeface="宋体" panose="02010600030101010101" pitchFamily="2" charset="-122"/>
            </a:endParaRP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4A22DAD3-246F-46FE-934F-0D66C42D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" y="5815931"/>
            <a:ext cx="11287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Consolas" panose="020B0609020204030204" pitchFamily="49" charset="0"/>
                <a:ea typeface="宋体" panose="02010600030101010101" pitchFamily="2" charset="-122"/>
              </a:rPr>
              <a:t>With more sophisticated software engineering systems, the demand for mundane programmers will diminish.</a:t>
            </a:r>
            <a:endParaRPr kumimoji="0" lang="en-CA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18438" name="Picture 8" descr="j0124319">
            <a:extLst>
              <a:ext uri="{FF2B5EF4-FFF2-40B4-BE49-F238E27FC236}">
                <a16:creationId xmlns:a16="http://schemas.microsoft.com/office/drawing/2014/main" id="{26AE556E-568F-41EA-8208-D001E014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83" y="3075385"/>
            <a:ext cx="30543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25DB23A-51B3-48BA-9C73-6E8CEBA83E1F}"/>
              </a:ext>
            </a:extLst>
          </p:cNvPr>
          <p:cNvSpPr txBox="1">
            <a:spLocks noChangeArrowheads="1"/>
          </p:cNvSpPr>
          <p:nvPr/>
        </p:nvSpPr>
        <p:spPr>
          <a:xfrm>
            <a:off x="447040" y="2456714"/>
            <a:ext cx="7312043" cy="3465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lang="en-CA" altLang="zh-TW" sz="2800" b="1" dirty="0">
                <a:solidFill>
                  <a:srgbClr val="FF0000"/>
                </a:solidFill>
                <a:ea typeface="新細明體" panose="02020500000000000000" pitchFamily="18" charset="-120"/>
              </a:rPr>
              <a:t>Given</a:t>
            </a:r>
            <a:r>
              <a:rPr lang="en-CA" altLang="zh-TW" dirty="0">
                <a:ea typeface="新細明體" panose="02020500000000000000" pitchFamily="18" charset="-120"/>
              </a:rPr>
              <a:t>: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Electronic map (stored on a computer),  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the position of your car (provided by GPS),  and 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the destination,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Design a system </a:t>
            </a:r>
          </a:p>
          <a:p>
            <a:pPr marL="5715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zh-TW" sz="2400" dirty="0">
                <a:latin typeface="+mj-lt"/>
                <a:ea typeface="新細明體" panose="02020500000000000000" pitchFamily="18" charset="-120"/>
              </a:rPr>
              <a:t>that tells you turn left or right 40 meters before according to the shortest path.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6A15-88C9-4188-81F2-A981698B37BD}"/>
              </a:ext>
            </a:extLst>
          </p:cNvPr>
          <p:cNvSpPr txBox="1"/>
          <p:nvPr/>
        </p:nvSpPr>
        <p:spPr>
          <a:xfrm>
            <a:off x="9888872" y="2439769"/>
            <a:ext cx="1994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Your answer:</a:t>
            </a:r>
            <a:endParaRPr lang="ti-ET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  <p:bldP spid="65541" grpId="0" autoUpdateAnimBg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E23CF68-6768-4A2B-9DA9-1E82F3D69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Your answer:</a:t>
            </a:r>
            <a:endParaRPr lang="en-CA" altLang="zh-CN">
              <a:ea typeface="宋体" panose="02010600030101010101" pitchFamily="2" charset="-122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5D0A5B9-E52F-4264-9AC2-2A19D4482D7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95656" y="2479040"/>
            <a:ext cx="9445752" cy="381203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 learned this great algorithm that will work.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36457215-FB89-4B73-BEC1-5603AD74E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56" y="5556504"/>
            <a:ext cx="8570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Consolas" panose="020B0609020204030204" pitchFamily="49" charset="0"/>
                <a:ea typeface="宋体" panose="02010600030101010101" pitchFamily="2" charset="-122"/>
              </a:rPr>
              <a:t>Soon all known algorithms will be available in libraries.</a:t>
            </a:r>
            <a:endParaRPr kumimoji="0" lang="en-CA" altLang="zh-CN" sz="24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19461" name="Picture 5" descr="j0275874">
            <a:extLst>
              <a:ext uri="{FF2B5EF4-FFF2-40B4-BE49-F238E27FC236}">
                <a16:creationId xmlns:a16="http://schemas.microsoft.com/office/drawing/2014/main" id="{BC87C2BB-DD01-4814-9E95-E0E70FFE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806" y="2313432"/>
            <a:ext cx="3030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85C87DAF-ED1C-4A24-9A65-6C8AEDA9D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800" y="-30480"/>
            <a:ext cx="11064239" cy="1239520"/>
          </a:xfrm>
          <a:effectLst/>
        </p:spPr>
        <p:txBody>
          <a:bodyPr>
            <a:noAutofit/>
          </a:bodyPr>
          <a:lstStyle/>
          <a:p>
            <a:pPr eaLnBrk="1" hangingPunct="1"/>
            <a:r>
              <a:rPr lang="en-US" altLang="zh-C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Original Thinking</a:t>
            </a:r>
            <a:endParaRPr lang="en-CA" altLang="zh-CN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39FE016-3CF1-4DB1-8CF6-02D3B391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865" y="5321808"/>
            <a:ext cx="48397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Monotype Sorts" pitchFamily="2" charset="2"/>
              <a:buChar char="§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5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  <a:t>Great thinkers </a:t>
            </a:r>
            <a:b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3000" dirty="0">
                <a:latin typeface="Consolas" panose="020B0609020204030204" pitchFamily="49" charset="0"/>
                <a:ea typeface="宋体" panose="02010600030101010101" pitchFamily="2" charset="-122"/>
              </a:rPr>
              <a:t>will always be needed.</a:t>
            </a:r>
            <a:endParaRPr kumimoji="0" lang="en-CA" altLang="zh-CN" sz="3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pic>
        <p:nvPicPr>
          <p:cNvPr id="4" name="Picture 5" descr="bs01584_">
            <a:extLst>
              <a:ext uri="{FF2B5EF4-FFF2-40B4-BE49-F238E27FC236}">
                <a16:creationId xmlns:a16="http://schemas.microsoft.com/office/drawing/2014/main" id="{15263D70-ABF0-491D-B434-1FB50AB2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32" y="2465727"/>
            <a:ext cx="3794125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68D164F-80E8-4340-9E68-65039EDC8F1C}"/>
              </a:ext>
            </a:extLst>
          </p:cNvPr>
          <p:cNvSpPr txBox="1">
            <a:spLocks noChangeArrowheads="1"/>
          </p:cNvSpPr>
          <p:nvPr/>
        </p:nvSpPr>
        <p:spPr>
          <a:xfrm>
            <a:off x="558800" y="1337003"/>
            <a:ext cx="9445752" cy="10007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3200" b="1" dirty="0">
                <a:latin typeface="+mj-lt"/>
                <a:ea typeface="宋体" panose="02010600030101010101" pitchFamily="2" charset="-122"/>
              </a:rPr>
              <a:t>Your answer</a:t>
            </a:r>
            <a:r>
              <a:rPr lang="en-CA" altLang="zh-CN" sz="3200" dirty="0">
                <a:latin typeface="+mj-lt"/>
                <a:ea typeface="宋体" panose="02010600030101010101" pitchFamily="2" charset="-122"/>
              </a:rPr>
              <a:t>: I can develop a new algorithm for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3">
            <a:extLst>
              <a:ext uri="{FF2B5EF4-FFF2-40B4-BE49-F238E27FC236}">
                <a16:creationId xmlns:a16="http://schemas.microsoft.com/office/drawing/2014/main" id="{8A32C116-F835-415E-A3AE-4681B61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5677"/>
            <a:ext cx="11734800" cy="685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599B-D577-42DA-A6AF-7EF4A31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i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6ED2-54CE-417B-B837-9E0F0D41ED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i-ET" dirty="0"/>
          </a:p>
        </p:txBody>
      </p:sp>
      <p:pic>
        <p:nvPicPr>
          <p:cNvPr id="22534" name="Picture 3">
            <a:extLst>
              <a:ext uri="{FF2B5EF4-FFF2-40B4-BE49-F238E27FC236}">
                <a16:creationId xmlns:a16="http://schemas.microsoft.com/office/drawing/2014/main" id="{0858CAE9-523A-4178-9331-6823887E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{0F639CF4-E2C6-42B0-8C29-6D40D655C04F}tf10001108_win32</Template>
  <TotalTime>532</TotalTime>
  <Words>1028</Words>
  <Application>Microsoft Office PowerPoint</Application>
  <PresentationFormat>Widescreen</PresentationFormat>
  <Paragraphs>196</Paragraphs>
  <Slides>26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Consolas</vt:lpstr>
      <vt:lpstr>Monotype Sorts</vt:lpstr>
      <vt:lpstr>Segoe UI</vt:lpstr>
      <vt:lpstr>Segoe UI Light</vt:lpstr>
      <vt:lpstr>Segoe UI Semibold</vt:lpstr>
      <vt:lpstr>Times New Roman</vt:lpstr>
      <vt:lpstr>Wingdings</vt:lpstr>
      <vt:lpstr>WelcomeDoc</vt:lpstr>
      <vt:lpstr>Equation</vt:lpstr>
      <vt:lpstr>ECEG-5193: Algorithm Analysis and Design</vt:lpstr>
      <vt:lpstr>Text Book</vt:lpstr>
      <vt:lpstr>Why You have to take this course</vt:lpstr>
      <vt:lpstr>Find a shortest path from station A to station B.</vt:lpstr>
      <vt:lpstr>Boss assigns task: A Real-Time Driver’s Direction System</vt:lpstr>
      <vt:lpstr>Your answer:</vt:lpstr>
      <vt:lpstr>Original Thinking</vt:lpstr>
      <vt:lpstr>PowerPoint Presentation</vt:lpstr>
      <vt:lpstr>PowerPoint Presentation</vt:lpstr>
      <vt:lpstr>PowerPoint Presentation</vt:lpstr>
      <vt:lpstr>A Joke:  </vt:lpstr>
      <vt:lpstr>Euler Circuit: Present (Konigsberg) Kaliningrad bridge</vt:lpstr>
      <vt:lpstr>PowerPoint Presentation</vt:lpstr>
      <vt:lpstr>PowerPoint Presentation</vt:lpstr>
      <vt:lpstr>A joke (continued):  </vt:lpstr>
      <vt:lpstr>On this Course …</vt:lpstr>
      <vt:lpstr>PowerPoint Presentation</vt:lpstr>
      <vt:lpstr>Algorithms</vt:lpstr>
      <vt:lpstr>Example of well-specified problem: Sorting</vt:lpstr>
      <vt:lpstr>Descriptions of Algorithms</vt:lpstr>
      <vt:lpstr>Important points </vt:lpstr>
      <vt:lpstr>PowerPoint Presentation</vt:lpstr>
      <vt:lpstr>Important Problems Types</vt:lpstr>
      <vt:lpstr>Conclusion</vt:lpstr>
      <vt:lpstr>What We Cover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Tesfamichael Gebrehiwet</dc:creator>
  <cp:keywords/>
  <cp:lastModifiedBy>tmik</cp:lastModifiedBy>
  <cp:revision>28</cp:revision>
  <dcterms:created xsi:type="dcterms:W3CDTF">2021-10-24T06:23:43Z</dcterms:created>
  <dcterms:modified xsi:type="dcterms:W3CDTF">2022-11-06T05:47:35Z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